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EE82C2-D7D5-469A-9DD9-D57461B49C1E}" v="2" dt="2024-06-06T04:39:52.3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90" d="100"/>
          <a:sy n="90" d="100"/>
        </p:scale>
        <p:origin x="398" y="-3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van Cassidy" userId="aa3b0ee3614d2b3a" providerId="LiveId" clId="{07EE82C2-D7D5-469A-9DD9-D57461B49C1E}"/>
    <pc:docChg chg="undo custSel modSld">
      <pc:chgData name="Javan Cassidy" userId="aa3b0ee3614d2b3a" providerId="LiveId" clId="{07EE82C2-D7D5-469A-9DD9-D57461B49C1E}" dt="2024-06-06T05:43:10.713" v="200" actId="20577"/>
      <pc:docMkLst>
        <pc:docMk/>
      </pc:docMkLst>
      <pc:sldChg chg="modSp mod">
        <pc:chgData name="Javan Cassidy" userId="aa3b0ee3614d2b3a" providerId="LiveId" clId="{07EE82C2-D7D5-469A-9DD9-D57461B49C1E}" dt="2024-06-06T05:43:10.713" v="200" actId="20577"/>
        <pc:sldMkLst>
          <pc:docMk/>
          <pc:sldMk cId="869838540" sldId="258"/>
        </pc:sldMkLst>
        <pc:spChg chg="mod">
          <ac:chgData name="Javan Cassidy" userId="aa3b0ee3614d2b3a" providerId="LiveId" clId="{07EE82C2-D7D5-469A-9DD9-D57461B49C1E}" dt="2024-06-06T05:43:10.713" v="200" actId="20577"/>
          <ac:spMkLst>
            <pc:docMk/>
            <pc:sldMk cId="869838540" sldId="258"/>
            <ac:spMk id="3" creationId="{98531B82-FA83-DB28-4DCF-DC8A88CFDDDF}"/>
          </ac:spMkLst>
        </pc:spChg>
      </pc:sldChg>
      <pc:sldChg chg="addSp delSp modSp mod setBg">
        <pc:chgData name="Javan Cassidy" userId="aa3b0ee3614d2b3a" providerId="LiveId" clId="{07EE82C2-D7D5-469A-9DD9-D57461B49C1E}" dt="2024-06-06T05:10:41.343" v="161" actId="14100"/>
        <pc:sldMkLst>
          <pc:docMk/>
          <pc:sldMk cId="2439315919" sldId="261"/>
        </pc:sldMkLst>
        <pc:spChg chg="mod">
          <ac:chgData name="Javan Cassidy" userId="aa3b0ee3614d2b3a" providerId="LiveId" clId="{07EE82C2-D7D5-469A-9DD9-D57461B49C1E}" dt="2024-06-06T05:09:45.928" v="158" actId="20577"/>
          <ac:spMkLst>
            <pc:docMk/>
            <pc:sldMk cId="2439315919" sldId="261"/>
            <ac:spMk id="2" creationId="{EA788A7F-4127-1BC3-4F4E-AF64D23199EA}"/>
          </ac:spMkLst>
        </pc:spChg>
        <pc:spChg chg="del">
          <ac:chgData name="Javan Cassidy" userId="aa3b0ee3614d2b3a" providerId="LiveId" clId="{07EE82C2-D7D5-469A-9DD9-D57461B49C1E}" dt="2024-06-06T04:35:55.255" v="0" actId="931"/>
          <ac:spMkLst>
            <pc:docMk/>
            <pc:sldMk cId="2439315919" sldId="261"/>
            <ac:spMk id="3" creationId="{2162BE06-165D-FB92-A153-2EAFEFAEBC14}"/>
          </ac:spMkLst>
        </pc:spChg>
        <pc:spChg chg="add">
          <ac:chgData name="Javan Cassidy" userId="aa3b0ee3614d2b3a" providerId="LiveId" clId="{07EE82C2-D7D5-469A-9DD9-D57461B49C1E}" dt="2024-06-06T04:38:57.965" v="15" actId="26606"/>
          <ac:spMkLst>
            <pc:docMk/>
            <pc:sldMk cId="2439315919" sldId="261"/>
            <ac:spMk id="16" creationId="{B4059D9B-2E55-47FE-A188-0F9BD734E0A0}"/>
          </ac:spMkLst>
        </pc:spChg>
        <pc:spChg chg="add mod">
          <ac:chgData name="Javan Cassidy" userId="aa3b0ee3614d2b3a" providerId="LiveId" clId="{07EE82C2-D7D5-469A-9DD9-D57461B49C1E}" dt="2024-06-06T05:10:41.343" v="161" actId="14100"/>
          <ac:spMkLst>
            <pc:docMk/>
            <pc:sldMk cId="2439315919" sldId="261"/>
            <ac:spMk id="24" creationId="{B9AA89BB-8F25-5F43-5205-E12C040F9B71}"/>
          </ac:spMkLst>
        </pc:spChg>
        <pc:grpChg chg="add">
          <ac:chgData name="Javan Cassidy" userId="aa3b0ee3614d2b3a" providerId="LiveId" clId="{07EE82C2-D7D5-469A-9DD9-D57461B49C1E}" dt="2024-06-06T04:38:57.965" v="15" actId="26606"/>
          <ac:grpSpMkLst>
            <pc:docMk/>
            <pc:sldMk cId="2439315919" sldId="261"/>
            <ac:grpSpMk id="18" creationId="{F938B951-7EFC-40A2-B198-E73D39DFB3FC}"/>
          </ac:grpSpMkLst>
        </pc:grpChg>
        <pc:picChg chg="add mod">
          <ac:chgData name="Javan Cassidy" userId="aa3b0ee3614d2b3a" providerId="LiveId" clId="{07EE82C2-D7D5-469A-9DD9-D57461B49C1E}" dt="2024-06-06T04:44:00.189" v="63" actId="14100"/>
          <ac:picMkLst>
            <pc:docMk/>
            <pc:sldMk cId="2439315919" sldId="261"/>
            <ac:picMk id="5" creationId="{2ED3A76E-A69B-2C87-FDB7-5E6EF72DDE1D}"/>
          </ac:picMkLst>
        </pc:picChg>
        <pc:picChg chg="add mod">
          <ac:chgData name="Javan Cassidy" userId="aa3b0ee3614d2b3a" providerId="LiveId" clId="{07EE82C2-D7D5-469A-9DD9-D57461B49C1E}" dt="2024-06-06T04:42:46.040" v="61" actId="1076"/>
          <ac:picMkLst>
            <pc:docMk/>
            <pc:sldMk cId="2439315919" sldId="261"/>
            <ac:picMk id="7" creationId="{3EC414CD-4ABF-530C-980D-344C2CAB3F25}"/>
          </ac:picMkLst>
        </pc:picChg>
        <pc:picChg chg="add mod ord">
          <ac:chgData name="Javan Cassidy" userId="aa3b0ee3614d2b3a" providerId="LiveId" clId="{07EE82C2-D7D5-469A-9DD9-D57461B49C1E}" dt="2024-06-06T04:42:30.088" v="58" actId="1076"/>
          <ac:picMkLst>
            <pc:docMk/>
            <pc:sldMk cId="2439315919" sldId="261"/>
            <ac:picMk id="9" creationId="{A206EEF7-2C21-3A79-C040-B55BB92C9D4D}"/>
          </ac:picMkLst>
        </pc:picChg>
        <pc:picChg chg="add mod">
          <ac:chgData name="Javan Cassidy" userId="aa3b0ee3614d2b3a" providerId="LiveId" clId="{07EE82C2-D7D5-469A-9DD9-D57461B49C1E}" dt="2024-06-06T04:44:04.085" v="64" actId="1076"/>
          <ac:picMkLst>
            <pc:docMk/>
            <pc:sldMk cId="2439315919" sldId="261"/>
            <ac:picMk id="11" creationId="{3FE9AB1E-20DE-4BA8-FE80-DFBAA3915F57}"/>
          </ac:picMkLst>
        </pc:picChg>
        <pc:picChg chg="add mod">
          <ac:chgData name="Javan Cassidy" userId="aa3b0ee3614d2b3a" providerId="LiveId" clId="{07EE82C2-D7D5-469A-9DD9-D57461B49C1E}" dt="2024-06-06T04:40:30.714" v="31" actId="14100"/>
          <ac:picMkLst>
            <pc:docMk/>
            <pc:sldMk cId="2439315919" sldId="261"/>
            <ac:picMk id="13" creationId="{B2A8DB8E-9180-F5E7-F60C-296E77C8A73C}"/>
          </ac:picMkLst>
        </pc:picChg>
        <pc:picChg chg="add mod">
          <ac:chgData name="Javan Cassidy" userId="aa3b0ee3614d2b3a" providerId="LiveId" clId="{07EE82C2-D7D5-469A-9DD9-D57461B49C1E}" dt="2024-06-06T04:40:42.410" v="33" actId="14100"/>
          <ac:picMkLst>
            <pc:docMk/>
            <pc:sldMk cId="2439315919" sldId="261"/>
            <ac:picMk id="15" creationId="{FA3C694F-53B4-2455-4ADC-9BA77693DD8B}"/>
          </ac:picMkLst>
        </pc:picChg>
        <pc:picChg chg="add mod">
          <ac:chgData name="Javan Cassidy" userId="aa3b0ee3614d2b3a" providerId="LiveId" clId="{07EE82C2-D7D5-469A-9DD9-D57461B49C1E}" dt="2024-06-06T04:42:26.777" v="57" actId="1076"/>
          <ac:picMkLst>
            <pc:docMk/>
            <pc:sldMk cId="2439315919" sldId="261"/>
            <ac:picMk id="21" creationId="{2C732145-CB55-276F-9B4F-0193E0104158}"/>
          </ac:picMkLst>
        </pc:picChg>
        <pc:picChg chg="add mod">
          <ac:chgData name="Javan Cassidy" userId="aa3b0ee3614d2b3a" providerId="LiveId" clId="{07EE82C2-D7D5-469A-9DD9-D57461B49C1E}" dt="2024-06-06T04:42:07.689" v="54" actId="14100"/>
          <ac:picMkLst>
            <pc:docMk/>
            <pc:sldMk cId="2439315919" sldId="261"/>
            <ac:picMk id="23" creationId="{99FDD1B0-7A43-DE0A-5FAD-7BCBF18CE71F}"/>
          </ac:picMkLst>
        </pc:picChg>
      </pc:sldChg>
    </pc:docChg>
  </pc:docChgLst>
</pc:chgInfo>
</file>

<file path=ppt/media/image1.jpeg>
</file>

<file path=ppt/media/image10.jp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3.png>
</file>

<file path=ppt/media/image4.jpe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84F069-E91F-4A9A-AF11-5E4C15C8F169}" type="datetimeFigureOut">
              <a:rPr lang="en-GB" smtClean="0"/>
              <a:t>06/06/2024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A6ED6B-A673-4DD3-99D2-25F06E8EDA84}" type="slidenum">
              <a:rPr lang="en-GB" smtClean="0"/>
              <a:t>‹#›</a:t>
            </a:fld>
            <a:endParaRPr lang="en-GB"/>
          </a:p>
        </p:txBody>
      </p:sp>
    </p:spTree>
    <p:extLst>
      <p:ext uri="{BB962C8B-B14F-4D97-AF65-F5344CB8AC3E}">
        <p14:creationId xmlns:p14="http://schemas.microsoft.com/office/powerpoint/2010/main" val="14233092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5A6ED6B-A673-4DD3-99D2-25F06E8EDA84}" type="slidenum">
              <a:rPr lang="en-GB" smtClean="0"/>
              <a:t>2</a:t>
            </a:fld>
            <a:endParaRPr lang="en-GB"/>
          </a:p>
        </p:txBody>
      </p:sp>
    </p:spTree>
    <p:extLst>
      <p:ext uri="{BB962C8B-B14F-4D97-AF65-F5344CB8AC3E}">
        <p14:creationId xmlns:p14="http://schemas.microsoft.com/office/powerpoint/2010/main" val="25895393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94EF-1CCC-3D00-42CF-97487BD430B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1D9BE12-C9CA-47F2-21C3-8E11EC9811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009EA323-AC58-7351-3221-820F86B0A0B1}"/>
              </a:ext>
            </a:extLst>
          </p:cNvPr>
          <p:cNvSpPr>
            <a:spLocks noGrp="1"/>
          </p:cNvSpPr>
          <p:nvPr>
            <p:ph type="dt" sz="half" idx="10"/>
          </p:nvPr>
        </p:nvSpPr>
        <p:spPr/>
        <p:txBody>
          <a:bodyPr/>
          <a:lstStyle/>
          <a:p>
            <a:fld id="{D3DDDC07-B3EC-4051-83FA-09AAC32C97C9}" type="datetimeFigureOut">
              <a:rPr lang="en-GB" smtClean="0"/>
              <a:t>05/06/2024</a:t>
            </a:fld>
            <a:endParaRPr lang="en-GB"/>
          </a:p>
        </p:txBody>
      </p:sp>
      <p:sp>
        <p:nvSpPr>
          <p:cNvPr id="5" name="Footer Placeholder 4">
            <a:extLst>
              <a:ext uri="{FF2B5EF4-FFF2-40B4-BE49-F238E27FC236}">
                <a16:creationId xmlns:a16="http://schemas.microsoft.com/office/drawing/2014/main" id="{A50846D7-21C2-0CA5-ECD8-6588EDDED0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9309F88-B188-51DB-5C7F-D7CCDD89C79F}"/>
              </a:ext>
            </a:extLst>
          </p:cNvPr>
          <p:cNvSpPr>
            <a:spLocks noGrp="1"/>
          </p:cNvSpPr>
          <p:nvPr>
            <p:ph type="sldNum" sz="quarter" idx="12"/>
          </p:nvPr>
        </p:nvSpPr>
        <p:spPr/>
        <p:txBody>
          <a:bodyPr/>
          <a:lstStyle/>
          <a:p>
            <a:fld id="{9CEDC394-DAB5-4461-B130-14D714E17714}" type="slidenum">
              <a:rPr lang="en-GB" smtClean="0"/>
              <a:t>‹#›</a:t>
            </a:fld>
            <a:endParaRPr lang="en-GB"/>
          </a:p>
        </p:txBody>
      </p:sp>
    </p:spTree>
    <p:extLst>
      <p:ext uri="{BB962C8B-B14F-4D97-AF65-F5344CB8AC3E}">
        <p14:creationId xmlns:p14="http://schemas.microsoft.com/office/powerpoint/2010/main" val="39693898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D902D-1964-256B-7E4E-63831DA5ABEA}"/>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E81AF8D-C4D9-34A8-1135-E7892D8880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F10F8DD-8D79-E125-0F22-584556719497}"/>
              </a:ext>
            </a:extLst>
          </p:cNvPr>
          <p:cNvSpPr>
            <a:spLocks noGrp="1"/>
          </p:cNvSpPr>
          <p:nvPr>
            <p:ph type="dt" sz="half" idx="10"/>
          </p:nvPr>
        </p:nvSpPr>
        <p:spPr/>
        <p:txBody>
          <a:bodyPr/>
          <a:lstStyle/>
          <a:p>
            <a:fld id="{D3DDDC07-B3EC-4051-83FA-09AAC32C97C9}" type="datetimeFigureOut">
              <a:rPr lang="en-GB" smtClean="0"/>
              <a:t>05/06/2024</a:t>
            </a:fld>
            <a:endParaRPr lang="en-GB"/>
          </a:p>
        </p:txBody>
      </p:sp>
      <p:sp>
        <p:nvSpPr>
          <p:cNvPr id="5" name="Footer Placeholder 4">
            <a:extLst>
              <a:ext uri="{FF2B5EF4-FFF2-40B4-BE49-F238E27FC236}">
                <a16:creationId xmlns:a16="http://schemas.microsoft.com/office/drawing/2014/main" id="{E8076646-765D-B06F-62BF-B447CC9B0D5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B094506-A4D3-BC90-0B8E-B9BFDE8BFF40}"/>
              </a:ext>
            </a:extLst>
          </p:cNvPr>
          <p:cNvSpPr>
            <a:spLocks noGrp="1"/>
          </p:cNvSpPr>
          <p:nvPr>
            <p:ph type="sldNum" sz="quarter" idx="12"/>
          </p:nvPr>
        </p:nvSpPr>
        <p:spPr/>
        <p:txBody>
          <a:bodyPr/>
          <a:lstStyle/>
          <a:p>
            <a:fld id="{9CEDC394-DAB5-4461-B130-14D714E17714}" type="slidenum">
              <a:rPr lang="en-GB" smtClean="0"/>
              <a:t>‹#›</a:t>
            </a:fld>
            <a:endParaRPr lang="en-GB"/>
          </a:p>
        </p:txBody>
      </p:sp>
    </p:spTree>
    <p:extLst>
      <p:ext uri="{BB962C8B-B14F-4D97-AF65-F5344CB8AC3E}">
        <p14:creationId xmlns:p14="http://schemas.microsoft.com/office/powerpoint/2010/main" val="4114094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6AFE81-1AE6-C2D5-957B-1AA7E7F2960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652036A-EF70-D0DD-25EF-4F6A00331AC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6A9EEE5-5C86-0C67-265E-B7351CA14E64}"/>
              </a:ext>
            </a:extLst>
          </p:cNvPr>
          <p:cNvSpPr>
            <a:spLocks noGrp="1"/>
          </p:cNvSpPr>
          <p:nvPr>
            <p:ph type="dt" sz="half" idx="10"/>
          </p:nvPr>
        </p:nvSpPr>
        <p:spPr/>
        <p:txBody>
          <a:bodyPr/>
          <a:lstStyle/>
          <a:p>
            <a:fld id="{D3DDDC07-B3EC-4051-83FA-09AAC32C97C9}" type="datetimeFigureOut">
              <a:rPr lang="en-GB" smtClean="0"/>
              <a:t>05/06/2024</a:t>
            </a:fld>
            <a:endParaRPr lang="en-GB"/>
          </a:p>
        </p:txBody>
      </p:sp>
      <p:sp>
        <p:nvSpPr>
          <p:cNvPr id="5" name="Footer Placeholder 4">
            <a:extLst>
              <a:ext uri="{FF2B5EF4-FFF2-40B4-BE49-F238E27FC236}">
                <a16:creationId xmlns:a16="http://schemas.microsoft.com/office/drawing/2014/main" id="{1A7B0767-5BAC-1365-CD63-1053D546601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2271CC8-AE53-9374-4FA8-D342BE9EEA83}"/>
              </a:ext>
            </a:extLst>
          </p:cNvPr>
          <p:cNvSpPr>
            <a:spLocks noGrp="1"/>
          </p:cNvSpPr>
          <p:nvPr>
            <p:ph type="sldNum" sz="quarter" idx="12"/>
          </p:nvPr>
        </p:nvSpPr>
        <p:spPr/>
        <p:txBody>
          <a:bodyPr/>
          <a:lstStyle/>
          <a:p>
            <a:fld id="{9CEDC394-DAB5-4461-B130-14D714E17714}" type="slidenum">
              <a:rPr lang="en-GB" smtClean="0"/>
              <a:t>‹#›</a:t>
            </a:fld>
            <a:endParaRPr lang="en-GB"/>
          </a:p>
        </p:txBody>
      </p:sp>
    </p:spTree>
    <p:extLst>
      <p:ext uri="{BB962C8B-B14F-4D97-AF65-F5344CB8AC3E}">
        <p14:creationId xmlns:p14="http://schemas.microsoft.com/office/powerpoint/2010/main" val="655519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F6CFD-EF7F-3CDF-BD41-1C44FC65EAC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2F1CF9A-0526-C407-E48B-F00EB26B1C8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B1A389E-F6CB-69BE-F76A-319F649B3AF8}"/>
              </a:ext>
            </a:extLst>
          </p:cNvPr>
          <p:cNvSpPr>
            <a:spLocks noGrp="1"/>
          </p:cNvSpPr>
          <p:nvPr>
            <p:ph type="dt" sz="half" idx="10"/>
          </p:nvPr>
        </p:nvSpPr>
        <p:spPr/>
        <p:txBody>
          <a:bodyPr/>
          <a:lstStyle/>
          <a:p>
            <a:fld id="{D3DDDC07-B3EC-4051-83FA-09AAC32C97C9}" type="datetimeFigureOut">
              <a:rPr lang="en-GB" smtClean="0"/>
              <a:t>05/06/2024</a:t>
            </a:fld>
            <a:endParaRPr lang="en-GB"/>
          </a:p>
        </p:txBody>
      </p:sp>
      <p:sp>
        <p:nvSpPr>
          <p:cNvPr id="5" name="Footer Placeholder 4">
            <a:extLst>
              <a:ext uri="{FF2B5EF4-FFF2-40B4-BE49-F238E27FC236}">
                <a16:creationId xmlns:a16="http://schemas.microsoft.com/office/drawing/2014/main" id="{97F08355-C38E-141A-13AB-FBA29DDA60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949910F-FB5D-2F6B-366F-D0DF861C6136}"/>
              </a:ext>
            </a:extLst>
          </p:cNvPr>
          <p:cNvSpPr>
            <a:spLocks noGrp="1"/>
          </p:cNvSpPr>
          <p:nvPr>
            <p:ph type="sldNum" sz="quarter" idx="12"/>
          </p:nvPr>
        </p:nvSpPr>
        <p:spPr/>
        <p:txBody>
          <a:bodyPr/>
          <a:lstStyle/>
          <a:p>
            <a:fld id="{9CEDC394-DAB5-4461-B130-14D714E17714}" type="slidenum">
              <a:rPr lang="en-GB" smtClean="0"/>
              <a:t>‹#›</a:t>
            </a:fld>
            <a:endParaRPr lang="en-GB"/>
          </a:p>
        </p:txBody>
      </p:sp>
    </p:spTree>
    <p:extLst>
      <p:ext uri="{BB962C8B-B14F-4D97-AF65-F5344CB8AC3E}">
        <p14:creationId xmlns:p14="http://schemas.microsoft.com/office/powerpoint/2010/main" val="3810411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BC8DF-76B4-22B3-67F6-CDD2945078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5EF5F19-E822-B0DD-382B-7697FF858B5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A17F58-0519-E14C-A1F3-42B6BF272C79}"/>
              </a:ext>
            </a:extLst>
          </p:cNvPr>
          <p:cNvSpPr>
            <a:spLocks noGrp="1"/>
          </p:cNvSpPr>
          <p:nvPr>
            <p:ph type="dt" sz="half" idx="10"/>
          </p:nvPr>
        </p:nvSpPr>
        <p:spPr/>
        <p:txBody>
          <a:bodyPr/>
          <a:lstStyle/>
          <a:p>
            <a:fld id="{D3DDDC07-B3EC-4051-83FA-09AAC32C97C9}" type="datetimeFigureOut">
              <a:rPr lang="en-GB" smtClean="0"/>
              <a:t>05/06/2024</a:t>
            </a:fld>
            <a:endParaRPr lang="en-GB"/>
          </a:p>
        </p:txBody>
      </p:sp>
      <p:sp>
        <p:nvSpPr>
          <p:cNvPr id="5" name="Footer Placeholder 4">
            <a:extLst>
              <a:ext uri="{FF2B5EF4-FFF2-40B4-BE49-F238E27FC236}">
                <a16:creationId xmlns:a16="http://schemas.microsoft.com/office/drawing/2014/main" id="{302B9341-A12F-EE4C-5BBE-9D3D709B468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069322D-CDF2-8903-78EF-9731D946A1B7}"/>
              </a:ext>
            </a:extLst>
          </p:cNvPr>
          <p:cNvSpPr>
            <a:spLocks noGrp="1"/>
          </p:cNvSpPr>
          <p:nvPr>
            <p:ph type="sldNum" sz="quarter" idx="12"/>
          </p:nvPr>
        </p:nvSpPr>
        <p:spPr/>
        <p:txBody>
          <a:bodyPr/>
          <a:lstStyle/>
          <a:p>
            <a:fld id="{9CEDC394-DAB5-4461-B130-14D714E17714}" type="slidenum">
              <a:rPr lang="en-GB" smtClean="0"/>
              <a:t>‹#›</a:t>
            </a:fld>
            <a:endParaRPr lang="en-GB"/>
          </a:p>
        </p:txBody>
      </p:sp>
    </p:spTree>
    <p:extLst>
      <p:ext uri="{BB962C8B-B14F-4D97-AF65-F5344CB8AC3E}">
        <p14:creationId xmlns:p14="http://schemas.microsoft.com/office/powerpoint/2010/main" val="156127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BEE46-DE5F-2B76-5E4F-2F5F7B211BE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3D993F4-7C91-5302-B287-C787C20CA3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2CA1A7E-3474-7E15-0959-AEDA5D79B8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731FCB8-82B4-09F2-37B2-1E605E89E02D}"/>
              </a:ext>
            </a:extLst>
          </p:cNvPr>
          <p:cNvSpPr>
            <a:spLocks noGrp="1"/>
          </p:cNvSpPr>
          <p:nvPr>
            <p:ph type="dt" sz="half" idx="10"/>
          </p:nvPr>
        </p:nvSpPr>
        <p:spPr/>
        <p:txBody>
          <a:bodyPr/>
          <a:lstStyle/>
          <a:p>
            <a:fld id="{D3DDDC07-B3EC-4051-83FA-09AAC32C97C9}" type="datetimeFigureOut">
              <a:rPr lang="en-GB" smtClean="0"/>
              <a:t>05/06/2024</a:t>
            </a:fld>
            <a:endParaRPr lang="en-GB"/>
          </a:p>
        </p:txBody>
      </p:sp>
      <p:sp>
        <p:nvSpPr>
          <p:cNvPr id="6" name="Footer Placeholder 5">
            <a:extLst>
              <a:ext uri="{FF2B5EF4-FFF2-40B4-BE49-F238E27FC236}">
                <a16:creationId xmlns:a16="http://schemas.microsoft.com/office/drawing/2014/main" id="{B6CA8D88-AB6F-DC35-3EDF-70EAE3B5CAE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3BFF72D-87A9-856B-B237-1A5358F8185D}"/>
              </a:ext>
            </a:extLst>
          </p:cNvPr>
          <p:cNvSpPr>
            <a:spLocks noGrp="1"/>
          </p:cNvSpPr>
          <p:nvPr>
            <p:ph type="sldNum" sz="quarter" idx="12"/>
          </p:nvPr>
        </p:nvSpPr>
        <p:spPr/>
        <p:txBody>
          <a:bodyPr/>
          <a:lstStyle/>
          <a:p>
            <a:fld id="{9CEDC394-DAB5-4461-B130-14D714E17714}" type="slidenum">
              <a:rPr lang="en-GB" smtClean="0"/>
              <a:t>‹#›</a:t>
            </a:fld>
            <a:endParaRPr lang="en-GB"/>
          </a:p>
        </p:txBody>
      </p:sp>
    </p:spTree>
    <p:extLst>
      <p:ext uri="{BB962C8B-B14F-4D97-AF65-F5344CB8AC3E}">
        <p14:creationId xmlns:p14="http://schemas.microsoft.com/office/powerpoint/2010/main" val="2552918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F90DD-A4CF-0702-C325-3393B9B82E5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43FE26F-9F16-FBF1-B9C3-A3B0C2B8A1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5C9D33-4BEC-8FCF-1691-C121701E0F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FA853059-9BDA-926A-077C-9F6BE5905A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AA77076-F9CF-3FCB-FB17-BB79E7BC58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2E6ADA1-55DB-8E80-A01B-6E57045834B6}"/>
              </a:ext>
            </a:extLst>
          </p:cNvPr>
          <p:cNvSpPr>
            <a:spLocks noGrp="1"/>
          </p:cNvSpPr>
          <p:nvPr>
            <p:ph type="dt" sz="half" idx="10"/>
          </p:nvPr>
        </p:nvSpPr>
        <p:spPr/>
        <p:txBody>
          <a:bodyPr/>
          <a:lstStyle/>
          <a:p>
            <a:fld id="{D3DDDC07-B3EC-4051-83FA-09AAC32C97C9}" type="datetimeFigureOut">
              <a:rPr lang="en-GB" smtClean="0"/>
              <a:t>05/06/2024</a:t>
            </a:fld>
            <a:endParaRPr lang="en-GB"/>
          </a:p>
        </p:txBody>
      </p:sp>
      <p:sp>
        <p:nvSpPr>
          <p:cNvPr id="8" name="Footer Placeholder 7">
            <a:extLst>
              <a:ext uri="{FF2B5EF4-FFF2-40B4-BE49-F238E27FC236}">
                <a16:creationId xmlns:a16="http://schemas.microsoft.com/office/drawing/2014/main" id="{724E4F53-0FD9-5118-1AC5-3E95E561D276}"/>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15ABFCF-6456-9536-9A25-38F6D654A189}"/>
              </a:ext>
            </a:extLst>
          </p:cNvPr>
          <p:cNvSpPr>
            <a:spLocks noGrp="1"/>
          </p:cNvSpPr>
          <p:nvPr>
            <p:ph type="sldNum" sz="quarter" idx="12"/>
          </p:nvPr>
        </p:nvSpPr>
        <p:spPr/>
        <p:txBody>
          <a:bodyPr/>
          <a:lstStyle/>
          <a:p>
            <a:fld id="{9CEDC394-DAB5-4461-B130-14D714E17714}" type="slidenum">
              <a:rPr lang="en-GB" smtClean="0"/>
              <a:t>‹#›</a:t>
            </a:fld>
            <a:endParaRPr lang="en-GB"/>
          </a:p>
        </p:txBody>
      </p:sp>
    </p:spTree>
    <p:extLst>
      <p:ext uri="{BB962C8B-B14F-4D97-AF65-F5344CB8AC3E}">
        <p14:creationId xmlns:p14="http://schemas.microsoft.com/office/powerpoint/2010/main" val="15434581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D89D4-3D05-B0BB-2A92-276964996504}"/>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BEBD9FDF-3019-E794-CDDE-1160F2EB9887}"/>
              </a:ext>
            </a:extLst>
          </p:cNvPr>
          <p:cNvSpPr>
            <a:spLocks noGrp="1"/>
          </p:cNvSpPr>
          <p:nvPr>
            <p:ph type="dt" sz="half" idx="10"/>
          </p:nvPr>
        </p:nvSpPr>
        <p:spPr/>
        <p:txBody>
          <a:bodyPr/>
          <a:lstStyle/>
          <a:p>
            <a:fld id="{D3DDDC07-B3EC-4051-83FA-09AAC32C97C9}" type="datetimeFigureOut">
              <a:rPr lang="en-GB" smtClean="0"/>
              <a:t>05/06/2024</a:t>
            </a:fld>
            <a:endParaRPr lang="en-GB"/>
          </a:p>
        </p:txBody>
      </p:sp>
      <p:sp>
        <p:nvSpPr>
          <p:cNvPr id="4" name="Footer Placeholder 3">
            <a:extLst>
              <a:ext uri="{FF2B5EF4-FFF2-40B4-BE49-F238E27FC236}">
                <a16:creationId xmlns:a16="http://schemas.microsoft.com/office/drawing/2014/main" id="{E198E646-0BD7-3840-180C-0D8414C91CF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1B766DF-F963-E1D1-4951-19C1B163DE59}"/>
              </a:ext>
            </a:extLst>
          </p:cNvPr>
          <p:cNvSpPr>
            <a:spLocks noGrp="1"/>
          </p:cNvSpPr>
          <p:nvPr>
            <p:ph type="sldNum" sz="quarter" idx="12"/>
          </p:nvPr>
        </p:nvSpPr>
        <p:spPr/>
        <p:txBody>
          <a:bodyPr/>
          <a:lstStyle/>
          <a:p>
            <a:fld id="{9CEDC394-DAB5-4461-B130-14D714E17714}" type="slidenum">
              <a:rPr lang="en-GB" smtClean="0"/>
              <a:t>‹#›</a:t>
            </a:fld>
            <a:endParaRPr lang="en-GB"/>
          </a:p>
        </p:txBody>
      </p:sp>
    </p:spTree>
    <p:extLst>
      <p:ext uri="{BB962C8B-B14F-4D97-AF65-F5344CB8AC3E}">
        <p14:creationId xmlns:p14="http://schemas.microsoft.com/office/powerpoint/2010/main" val="1083195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FB8DDC6-7426-D760-66FA-F436D825FD08}"/>
              </a:ext>
            </a:extLst>
          </p:cNvPr>
          <p:cNvSpPr>
            <a:spLocks noGrp="1"/>
          </p:cNvSpPr>
          <p:nvPr>
            <p:ph type="dt" sz="half" idx="10"/>
          </p:nvPr>
        </p:nvSpPr>
        <p:spPr/>
        <p:txBody>
          <a:bodyPr/>
          <a:lstStyle/>
          <a:p>
            <a:fld id="{D3DDDC07-B3EC-4051-83FA-09AAC32C97C9}" type="datetimeFigureOut">
              <a:rPr lang="en-GB" smtClean="0"/>
              <a:t>05/06/2024</a:t>
            </a:fld>
            <a:endParaRPr lang="en-GB"/>
          </a:p>
        </p:txBody>
      </p:sp>
      <p:sp>
        <p:nvSpPr>
          <p:cNvPr id="3" name="Footer Placeholder 2">
            <a:extLst>
              <a:ext uri="{FF2B5EF4-FFF2-40B4-BE49-F238E27FC236}">
                <a16:creationId xmlns:a16="http://schemas.microsoft.com/office/drawing/2014/main" id="{8DF842CA-7CD0-5C85-9291-60BB1D3B3F4E}"/>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54A197C7-ABD6-A060-EE39-16FE416086B6}"/>
              </a:ext>
            </a:extLst>
          </p:cNvPr>
          <p:cNvSpPr>
            <a:spLocks noGrp="1"/>
          </p:cNvSpPr>
          <p:nvPr>
            <p:ph type="sldNum" sz="quarter" idx="12"/>
          </p:nvPr>
        </p:nvSpPr>
        <p:spPr/>
        <p:txBody>
          <a:bodyPr/>
          <a:lstStyle/>
          <a:p>
            <a:fld id="{9CEDC394-DAB5-4461-B130-14D714E17714}" type="slidenum">
              <a:rPr lang="en-GB" smtClean="0"/>
              <a:t>‹#›</a:t>
            </a:fld>
            <a:endParaRPr lang="en-GB"/>
          </a:p>
        </p:txBody>
      </p:sp>
    </p:spTree>
    <p:extLst>
      <p:ext uri="{BB962C8B-B14F-4D97-AF65-F5344CB8AC3E}">
        <p14:creationId xmlns:p14="http://schemas.microsoft.com/office/powerpoint/2010/main" val="36591655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475A0-6A91-A454-5977-513FAEF9A8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623AF1B-72C1-9581-DA07-076C4B6E53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8166CB1-D295-7F0C-D661-E25C88E17B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D9D01E-A777-3EC0-2701-F08F60983DD6}"/>
              </a:ext>
            </a:extLst>
          </p:cNvPr>
          <p:cNvSpPr>
            <a:spLocks noGrp="1"/>
          </p:cNvSpPr>
          <p:nvPr>
            <p:ph type="dt" sz="half" idx="10"/>
          </p:nvPr>
        </p:nvSpPr>
        <p:spPr/>
        <p:txBody>
          <a:bodyPr/>
          <a:lstStyle/>
          <a:p>
            <a:fld id="{D3DDDC07-B3EC-4051-83FA-09AAC32C97C9}" type="datetimeFigureOut">
              <a:rPr lang="en-GB" smtClean="0"/>
              <a:t>05/06/2024</a:t>
            </a:fld>
            <a:endParaRPr lang="en-GB"/>
          </a:p>
        </p:txBody>
      </p:sp>
      <p:sp>
        <p:nvSpPr>
          <p:cNvPr id="6" name="Footer Placeholder 5">
            <a:extLst>
              <a:ext uri="{FF2B5EF4-FFF2-40B4-BE49-F238E27FC236}">
                <a16:creationId xmlns:a16="http://schemas.microsoft.com/office/drawing/2014/main" id="{1B5BA56B-A22A-10C4-E160-8E80FD1B7BF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9C6541E-162E-B640-F0ED-FF29EF9D225D}"/>
              </a:ext>
            </a:extLst>
          </p:cNvPr>
          <p:cNvSpPr>
            <a:spLocks noGrp="1"/>
          </p:cNvSpPr>
          <p:nvPr>
            <p:ph type="sldNum" sz="quarter" idx="12"/>
          </p:nvPr>
        </p:nvSpPr>
        <p:spPr/>
        <p:txBody>
          <a:bodyPr/>
          <a:lstStyle/>
          <a:p>
            <a:fld id="{9CEDC394-DAB5-4461-B130-14D714E17714}" type="slidenum">
              <a:rPr lang="en-GB" smtClean="0"/>
              <a:t>‹#›</a:t>
            </a:fld>
            <a:endParaRPr lang="en-GB"/>
          </a:p>
        </p:txBody>
      </p:sp>
    </p:spTree>
    <p:extLst>
      <p:ext uri="{BB962C8B-B14F-4D97-AF65-F5344CB8AC3E}">
        <p14:creationId xmlns:p14="http://schemas.microsoft.com/office/powerpoint/2010/main" val="2666457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E6CD9-AF33-8D3F-59DF-28845866B8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73F4EA2-BD53-FC85-9B06-625FF469EB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556485A-58FC-5CA2-B629-E5F8878282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A08A62-9ECB-A4DC-665D-A8C2AE6A0A6F}"/>
              </a:ext>
            </a:extLst>
          </p:cNvPr>
          <p:cNvSpPr>
            <a:spLocks noGrp="1"/>
          </p:cNvSpPr>
          <p:nvPr>
            <p:ph type="dt" sz="half" idx="10"/>
          </p:nvPr>
        </p:nvSpPr>
        <p:spPr/>
        <p:txBody>
          <a:bodyPr/>
          <a:lstStyle/>
          <a:p>
            <a:fld id="{D3DDDC07-B3EC-4051-83FA-09AAC32C97C9}" type="datetimeFigureOut">
              <a:rPr lang="en-GB" smtClean="0"/>
              <a:t>05/06/2024</a:t>
            </a:fld>
            <a:endParaRPr lang="en-GB"/>
          </a:p>
        </p:txBody>
      </p:sp>
      <p:sp>
        <p:nvSpPr>
          <p:cNvPr id="6" name="Footer Placeholder 5">
            <a:extLst>
              <a:ext uri="{FF2B5EF4-FFF2-40B4-BE49-F238E27FC236}">
                <a16:creationId xmlns:a16="http://schemas.microsoft.com/office/drawing/2014/main" id="{2455D5D0-5760-6BAC-3BCC-80497499FD8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79BA01F-4A4B-A924-C5A8-63BDF3ECFD94}"/>
              </a:ext>
            </a:extLst>
          </p:cNvPr>
          <p:cNvSpPr>
            <a:spLocks noGrp="1"/>
          </p:cNvSpPr>
          <p:nvPr>
            <p:ph type="sldNum" sz="quarter" idx="12"/>
          </p:nvPr>
        </p:nvSpPr>
        <p:spPr/>
        <p:txBody>
          <a:bodyPr/>
          <a:lstStyle/>
          <a:p>
            <a:fld id="{9CEDC394-DAB5-4461-B130-14D714E17714}" type="slidenum">
              <a:rPr lang="en-GB" smtClean="0"/>
              <a:t>‹#›</a:t>
            </a:fld>
            <a:endParaRPr lang="en-GB"/>
          </a:p>
        </p:txBody>
      </p:sp>
    </p:spTree>
    <p:extLst>
      <p:ext uri="{BB962C8B-B14F-4D97-AF65-F5344CB8AC3E}">
        <p14:creationId xmlns:p14="http://schemas.microsoft.com/office/powerpoint/2010/main" val="1712340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955FFB-E871-2D67-DF1E-431FDC8244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1AFEAEB-12F3-E8F5-DEE0-FDB6D0C5AA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EDA3188-E2E7-1D9A-1565-96A375FCB9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3DDDC07-B3EC-4051-83FA-09AAC32C97C9}" type="datetimeFigureOut">
              <a:rPr lang="en-GB" smtClean="0"/>
              <a:t>05/06/2024</a:t>
            </a:fld>
            <a:endParaRPr lang="en-GB"/>
          </a:p>
        </p:txBody>
      </p:sp>
      <p:sp>
        <p:nvSpPr>
          <p:cNvPr id="5" name="Footer Placeholder 4">
            <a:extLst>
              <a:ext uri="{FF2B5EF4-FFF2-40B4-BE49-F238E27FC236}">
                <a16:creationId xmlns:a16="http://schemas.microsoft.com/office/drawing/2014/main" id="{10A9C50A-4D98-9445-48AF-E042AFDFAC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1274ACBA-C215-5CD1-3505-3D314F9F7E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CEDC394-DAB5-4461-B130-14D714E17714}" type="slidenum">
              <a:rPr lang="en-GB" smtClean="0"/>
              <a:t>‹#›</a:t>
            </a:fld>
            <a:endParaRPr lang="en-GB"/>
          </a:p>
        </p:txBody>
      </p:sp>
    </p:spTree>
    <p:extLst>
      <p:ext uri="{BB962C8B-B14F-4D97-AF65-F5344CB8AC3E}">
        <p14:creationId xmlns:p14="http://schemas.microsoft.com/office/powerpoint/2010/main" val="24474481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png"/><Relationship Id="rId7"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jpe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47552C1C-AED0-6BEE-F87C-5E6F9C723A37}"/>
              </a:ext>
            </a:extLst>
          </p:cNvPr>
          <p:cNvSpPr>
            <a:spLocks noGrp="1"/>
          </p:cNvSpPr>
          <p:nvPr>
            <p:ph type="ctrTitle"/>
          </p:nvPr>
        </p:nvSpPr>
        <p:spPr>
          <a:xfrm>
            <a:off x="3880430" y="583345"/>
            <a:ext cx="7160357" cy="4164820"/>
          </a:xfrm>
        </p:spPr>
        <p:txBody>
          <a:bodyPr anchor="t">
            <a:normAutofit/>
          </a:bodyPr>
          <a:lstStyle/>
          <a:p>
            <a:pPr algn="r"/>
            <a:r>
              <a:rPr lang="en-NZ" sz="8000">
                <a:solidFill>
                  <a:srgbClr val="FFFFFF"/>
                </a:solidFill>
              </a:rPr>
              <a:t>Mission 0</a:t>
            </a:r>
            <a:endParaRPr lang="en-GB" sz="8000">
              <a:solidFill>
                <a:srgbClr val="FFFFFF"/>
              </a:solidFill>
            </a:endParaRPr>
          </a:p>
        </p:txBody>
      </p:sp>
      <p:sp>
        <p:nvSpPr>
          <p:cNvPr id="3" name="Subtitle 2">
            <a:extLst>
              <a:ext uri="{FF2B5EF4-FFF2-40B4-BE49-F238E27FC236}">
                <a16:creationId xmlns:a16="http://schemas.microsoft.com/office/drawing/2014/main" id="{F5129EF9-C4CD-1639-7308-A183B2BEE508}"/>
              </a:ext>
            </a:extLst>
          </p:cNvPr>
          <p:cNvSpPr>
            <a:spLocks noGrp="1"/>
          </p:cNvSpPr>
          <p:nvPr>
            <p:ph type="subTitle" idx="1"/>
          </p:nvPr>
        </p:nvSpPr>
        <p:spPr>
          <a:xfrm>
            <a:off x="1208228" y="5972174"/>
            <a:ext cx="8578699" cy="504825"/>
          </a:xfrm>
        </p:spPr>
        <p:txBody>
          <a:bodyPr>
            <a:normAutofit/>
          </a:bodyPr>
          <a:lstStyle/>
          <a:p>
            <a:pPr algn="l"/>
            <a:r>
              <a:rPr lang="en-NZ" sz="2000">
                <a:solidFill>
                  <a:srgbClr val="FFFFFF"/>
                </a:solidFill>
              </a:rPr>
              <a:t>Marketing Associates New Zealand</a:t>
            </a:r>
            <a:endParaRPr lang="en-GB" sz="2000">
              <a:solidFill>
                <a:srgbClr val="FFFFFF"/>
              </a:solidFill>
            </a:endParaRPr>
          </a:p>
        </p:txBody>
      </p:sp>
      <p:sp>
        <p:nvSpPr>
          <p:cNvPr id="10"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4359" y="58334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2"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33139" y="8126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4"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8819" y="1037066"/>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6" name="Straight Connector 15">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56114"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8"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6425" y="5636680"/>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20"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45175" y="609675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54288" y="6238029"/>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2494162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C10CBC8-7837-4750-8EE9-B4C3D5048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69014793-11D4-4A17-9261-1A2E683AD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104482" y="-5104482"/>
            <a:ext cx="1983037" cy="12192001"/>
          </a:xfrm>
          <a:custGeom>
            <a:avLst/>
            <a:gdLst>
              <a:gd name="connsiteX0" fmla="*/ 0 w 1983037"/>
              <a:gd name="connsiteY0" fmla="*/ 0 h 12192001"/>
              <a:gd name="connsiteX1" fmla="*/ 0 w 1983037"/>
              <a:gd name="connsiteY1" fmla="*/ 12192001 h 12192001"/>
              <a:gd name="connsiteX2" fmla="*/ 1945626 w 1983037"/>
              <a:gd name="connsiteY2" fmla="*/ 12192001 h 12192001"/>
              <a:gd name="connsiteX3" fmla="*/ 1914883 w 1983037"/>
              <a:gd name="connsiteY3" fmla="*/ 11926947 h 12192001"/>
              <a:gd name="connsiteX4" fmla="*/ 1887405 w 1983037"/>
              <a:gd name="connsiteY4" fmla="*/ 10882179 h 12192001"/>
              <a:gd name="connsiteX5" fmla="*/ 1955094 w 1983037"/>
              <a:gd name="connsiteY5" fmla="*/ 9717835 h 12192001"/>
              <a:gd name="connsiteX6" fmla="*/ 1955094 w 1983037"/>
              <a:gd name="connsiteY6" fmla="*/ 9338013 h 12192001"/>
              <a:gd name="connsiteX7" fmla="*/ 1947423 w 1983037"/>
              <a:gd name="connsiteY7" fmla="*/ 8936699 h 12192001"/>
              <a:gd name="connsiteX8" fmla="*/ 1949002 w 1983037"/>
              <a:gd name="connsiteY8" fmla="*/ 7709920 h 12192001"/>
              <a:gd name="connsiteX9" fmla="*/ 1930276 w 1983037"/>
              <a:gd name="connsiteY9" fmla="*/ 6277504 h 12192001"/>
              <a:gd name="connsiteX10" fmla="*/ 1954643 w 1983037"/>
              <a:gd name="connsiteY10" fmla="*/ 5307481 h 12192001"/>
              <a:gd name="connsiteX11" fmla="*/ 1944941 w 1983037"/>
              <a:gd name="connsiteY11" fmla="*/ 4949831 h 12192001"/>
              <a:gd name="connsiteX12" fmla="*/ 1961187 w 1983037"/>
              <a:gd name="connsiteY12" fmla="*/ 4137481 h 12192001"/>
              <a:gd name="connsiteX13" fmla="*/ 1964118 w 1983037"/>
              <a:gd name="connsiteY13" fmla="*/ 3194148 h 12192001"/>
              <a:gd name="connsiteX14" fmla="*/ 1914708 w 1983037"/>
              <a:gd name="connsiteY14" fmla="*/ 1979808 h 12192001"/>
              <a:gd name="connsiteX15" fmla="*/ 1949679 w 1983037"/>
              <a:gd name="connsiteY15" fmla="*/ 1443897 h 12192001"/>
              <a:gd name="connsiteX16" fmla="*/ 1942685 w 1983037"/>
              <a:gd name="connsiteY16" fmla="*/ 749860 h 12192001"/>
              <a:gd name="connsiteX17" fmla="*/ 1933706 w 1983037"/>
              <a:gd name="connsiteY17" fmla="*/ 168558 h 12192001"/>
              <a:gd name="connsiteX18" fmla="*/ 1950785 w 1983037"/>
              <a:gd name="connsiteY18" fmla="*/ 0 h 1219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83037" h="12192001">
                <a:moveTo>
                  <a:pt x="0" y="0"/>
                </a:moveTo>
                <a:lnTo>
                  <a:pt x="0" y="12192001"/>
                </a:lnTo>
                <a:lnTo>
                  <a:pt x="1945626" y="12192001"/>
                </a:lnTo>
                <a:lnTo>
                  <a:pt x="1914883" y="11926947"/>
                </a:lnTo>
                <a:cubicBezTo>
                  <a:pt x="1884529" y="11579709"/>
                  <a:pt x="1881652" y="11231009"/>
                  <a:pt x="1887405" y="10882179"/>
                </a:cubicBezTo>
                <a:cubicBezTo>
                  <a:pt x="1893725" y="10493309"/>
                  <a:pt x="1911547" y="10104667"/>
                  <a:pt x="1955094" y="9717835"/>
                </a:cubicBezTo>
                <a:cubicBezTo>
                  <a:pt x="1966715" y="9591491"/>
                  <a:pt x="1966715" y="9464357"/>
                  <a:pt x="1955094" y="9338013"/>
                </a:cubicBezTo>
                <a:cubicBezTo>
                  <a:pt x="1945663" y="9204453"/>
                  <a:pt x="1943091" y="9070511"/>
                  <a:pt x="1947423" y="8936699"/>
                </a:cubicBezTo>
                <a:cubicBezTo>
                  <a:pt x="1960283" y="8527701"/>
                  <a:pt x="1930726" y="8118470"/>
                  <a:pt x="1949002" y="7709920"/>
                </a:cubicBezTo>
                <a:cubicBezTo>
                  <a:pt x="1970436" y="7231918"/>
                  <a:pt x="1945393" y="6755049"/>
                  <a:pt x="1930276" y="6277504"/>
                </a:cubicBezTo>
                <a:cubicBezTo>
                  <a:pt x="1920123" y="5954014"/>
                  <a:pt x="1913803" y="5630292"/>
                  <a:pt x="1954643" y="5307481"/>
                </a:cubicBezTo>
                <a:cubicBezTo>
                  <a:pt x="1969761" y="5188718"/>
                  <a:pt x="1956899" y="5068596"/>
                  <a:pt x="1944941" y="4949831"/>
                </a:cubicBezTo>
                <a:cubicBezTo>
                  <a:pt x="1917866" y="4678139"/>
                  <a:pt x="1932758" y="4407584"/>
                  <a:pt x="1961187" y="4137481"/>
                </a:cubicBezTo>
                <a:cubicBezTo>
                  <a:pt x="1994579" y="3823035"/>
                  <a:pt x="1984877" y="3508818"/>
                  <a:pt x="1964118" y="3194148"/>
                </a:cubicBezTo>
                <a:cubicBezTo>
                  <a:pt x="1937270" y="2789895"/>
                  <a:pt x="1903424" y="2387003"/>
                  <a:pt x="1914708" y="1979808"/>
                </a:cubicBezTo>
                <a:cubicBezTo>
                  <a:pt x="1919446" y="1800868"/>
                  <a:pt x="1935466" y="1622384"/>
                  <a:pt x="1949679" y="1443897"/>
                </a:cubicBezTo>
                <a:cubicBezTo>
                  <a:pt x="1964278" y="1212701"/>
                  <a:pt x="1961931" y="980722"/>
                  <a:pt x="1942685" y="749860"/>
                </a:cubicBezTo>
                <a:cubicBezTo>
                  <a:pt x="1929825" y="555933"/>
                  <a:pt x="1921533" y="362007"/>
                  <a:pt x="1933706" y="168558"/>
                </a:cubicBezTo>
                <a:lnTo>
                  <a:pt x="1950785"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itle 4">
            <a:extLst>
              <a:ext uri="{FF2B5EF4-FFF2-40B4-BE49-F238E27FC236}">
                <a16:creationId xmlns:a16="http://schemas.microsoft.com/office/drawing/2014/main" id="{F41714FC-1651-7F3B-A81A-5AD1236A5F34}"/>
              </a:ext>
            </a:extLst>
          </p:cNvPr>
          <p:cNvSpPr>
            <a:spLocks noGrp="1"/>
          </p:cNvSpPr>
          <p:nvPr>
            <p:ph type="title"/>
          </p:nvPr>
        </p:nvSpPr>
        <p:spPr>
          <a:xfrm>
            <a:off x="838200" y="365125"/>
            <a:ext cx="10515600" cy="1325563"/>
          </a:xfrm>
        </p:spPr>
        <p:txBody>
          <a:bodyPr>
            <a:normAutofit/>
          </a:bodyPr>
          <a:lstStyle/>
          <a:p>
            <a:r>
              <a:rPr lang="en-NZ" sz="5400">
                <a:solidFill>
                  <a:srgbClr val="FFFFFF"/>
                </a:solidFill>
              </a:rPr>
              <a:t>Components Developed</a:t>
            </a:r>
            <a:endParaRPr lang="en-GB" sz="5400">
              <a:solidFill>
                <a:srgbClr val="FFFFFF"/>
              </a:solidFill>
            </a:endParaRPr>
          </a:p>
        </p:txBody>
      </p:sp>
      <p:sp>
        <p:nvSpPr>
          <p:cNvPr id="3" name="Content Placeholder 2">
            <a:extLst>
              <a:ext uri="{FF2B5EF4-FFF2-40B4-BE49-F238E27FC236}">
                <a16:creationId xmlns:a16="http://schemas.microsoft.com/office/drawing/2014/main" id="{D20D4F2E-90F3-FEFA-31BD-7EECD1F380D9}"/>
              </a:ext>
            </a:extLst>
          </p:cNvPr>
          <p:cNvSpPr>
            <a:spLocks/>
          </p:cNvSpPr>
          <p:nvPr/>
        </p:nvSpPr>
        <p:spPr>
          <a:xfrm>
            <a:off x="1479176" y="2051267"/>
            <a:ext cx="8930085" cy="296895"/>
          </a:xfrm>
          <a:prstGeom prst="rect">
            <a:avLst/>
          </a:prstGeom>
        </p:spPr>
        <p:txBody>
          <a:bodyPr/>
          <a:lstStyle/>
          <a:p>
            <a:pPr defTabSz="749808">
              <a:spcAft>
                <a:spcPts val="600"/>
              </a:spcAft>
            </a:pPr>
            <a:r>
              <a:rPr lang="en-NZ" sz="1400" kern="1200" dirty="0">
                <a:solidFill>
                  <a:schemeClr val="tx1"/>
                </a:solidFill>
                <a:latin typeface="Arial" panose="020B0604020202020204" pitchFamily="34" charset="0"/>
                <a:ea typeface="+mn-ea"/>
                <a:cs typeface="Arial" panose="020B0604020202020204" pitchFamily="34" charset="0"/>
              </a:rPr>
              <a:t>Search Bar</a:t>
            </a:r>
          </a:p>
          <a:p>
            <a:pPr defTabSz="749808">
              <a:spcAft>
                <a:spcPts val="600"/>
              </a:spcAft>
            </a:pPr>
            <a:endParaRPr lang="en-NZ" sz="1476" kern="1200" dirty="0">
              <a:solidFill>
                <a:schemeClr val="tx1"/>
              </a:solidFill>
              <a:latin typeface="+mn-lt"/>
              <a:ea typeface="+mn-ea"/>
              <a:cs typeface="+mn-cs"/>
            </a:endParaRPr>
          </a:p>
          <a:p>
            <a:pPr defTabSz="749808">
              <a:spcAft>
                <a:spcPts val="600"/>
              </a:spcAft>
            </a:pPr>
            <a:endParaRPr lang="en-NZ" sz="1476" kern="1200" dirty="0">
              <a:solidFill>
                <a:schemeClr val="tx1"/>
              </a:solidFill>
              <a:latin typeface="+mn-lt"/>
              <a:ea typeface="+mn-ea"/>
              <a:cs typeface="+mn-cs"/>
            </a:endParaRPr>
          </a:p>
          <a:p>
            <a:pPr defTabSz="749808">
              <a:spcAft>
                <a:spcPts val="600"/>
              </a:spcAft>
            </a:pPr>
            <a:endParaRPr lang="en-NZ" sz="1476" kern="1200" dirty="0">
              <a:solidFill>
                <a:schemeClr val="tx1"/>
              </a:solidFill>
              <a:latin typeface="+mn-lt"/>
              <a:ea typeface="+mn-ea"/>
              <a:cs typeface="+mn-cs"/>
            </a:endParaRPr>
          </a:p>
          <a:p>
            <a:pPr defTabSz="749808">
              <a:spcAft>
                <a:spcPts val="600"/>
              </a:spcAft>
            </a:pPr>
            <a:endParaRPr lang="en-NZ" sz="1476" kern="1200" dirty="0">
              <a:solidFill>
                <a:schemeClr val="tx1"/>
              </a:solidFill>
              <a:latin typeface="+mn-lt"/>
              <a:ea typeface="+mn-ea"/>
              <a:cs typeface="+mn-cs"/>
            </a:endParaRPr>
          </a:p>
          <a:p>
            <a:pPr defTabSz="749808">
              <a:spcAft>
                <a:spcPts val="600"/>
              </a:spcAft>
            </a:pPr>
            <a:endParaRPr lang="en-NZ" sz="1476" kern="1200" dirty="0">
              <a:solidFill>
                <a:schemeClr val="tx1"/>
              </a:solidFill>
              <a:latin typeface="+mn-lt"/>
              <a:ea typeface="+mn-ea"/>
              <a:cs typeface="+mn-cs"/>
            </a:endParaRPr>
          </a:p>
          <a:p>
            <a:pPr defTabSz="749808">
              <a:spcAft>
                <a:spcPts val="600"/>
              </a:spcAft>
            </a:pPr>
            <a:endParaRPr lang="en-NZ" sz="1476" kern="1200" dirty="0">
              <a:solidFill>
                <a:schemeClr val="tx1"/>
              </a:solidFill>
              <a:latin typeface="+mn-lt"/>
              <a:ea typeface="+mn-ea"/>
              <a:cs typeface="+mn-cs"/>
            </a:endParaRPr>
          </a:p>
          <a:p>
            <a:pPr defTabSz="749808">
              <a:spcAft>
                <a:spcPts val="600"/>
              </a:spcAft>
            </a:pPr>
            <a:endParaRPr lang="en-NZ" sz="1476" kern="1200" dirty="0">
              <a:solidFill>
                <a:schemeClr val="tx1"/>
              </a:solidFill>
              <a:latin typeface="+mn-lt"/>
              <a:ea typeface="+mn-ea"/>
              <a:cs typeface="+mn-cs"/>
            </a:endParaRPr>
          </a:p>
          <a:p>
            <a:pPr defTabSz="749808">
              <a:spcAft>
                <a:spcPts val="600"/>
              </a:spcAft>
            </a:pPr>
            <a:endParaRPr lang="en-NZ" sz="1476" kern="1200" dirty="0">
              <a:solidFill>
                <a:schemeClr val="tx1"/>
              </a:solidFill>
              <a:latin typeface="+mn-lt"/>
              <a:ea typeface="+mn-ea"/>
              <a:cs typeface="+mn-cs"/>
            </a:endParaRPr>
          </a:p>
          <a:p>
            <a:pPr defTabSz="749808">
              <a:spcAft>
                <a:spcPts val="600"/>
              </a:spcAft>
            </a:pPr>
            <a:endParaRPr lang="en-NZ" sz="1476" kern="1200" dirty="0">
              <a:solidFill>
                <a:schemeClr val="tx1"/>
              </a:solidFill>
              <a:latin typeface="+mn-lt"/>
              <a:ea typeface="+mn-ea"/>
              <a:cs typeface="+mn-cs"/>
            </a:endParaRPr>
          </a:p>
          <a:p>
            <a:pPr defTabSz="749808">
              <a:spcAft>
                <a:spcPts val="600"/>
              </a:spcAft>
            </a:pPr>
            <a:endParaRPr lang="en-NZ" sz="1476" kern="1200" dirty="0">
              <a:solidFill>
                <a:schemeClr val="tx1"/>
              </a:solidFill>
              <a:latin typeface="+mn-lt"/>
              <a:ea typeface="+mn-ea"/>
              <a:cs typeface="+mn-cs"/>
            </a:endParaRPr>
          </a:p>
          <a:p>
            <a:pPr>
              <a:spcAft>
                <a:spcPts val="600"/>
              </a:spcAft>
            </a:pPr>
            <a:endParaRPr lang="en-GB" dirty="0"/>
          </a:p>
        </p:txBody>
      </p:sp>
      <p:pic>
        <p:nvPicPr>
          <p:cNvPr id="9" name="Picture 8" descr="A screen shot of a computer program&#10;&#10;Description automatically generated">
            <a:extLst>
              <a:ext uri="{FF2B5EF4-FFF2-40B4-BE49-F238E27FC236}">
                <a16:creationId xmlns:a16="http://schemas.microsoft.com/office/drawing/2014/main" id="{7539BC89-751A-F33D-D986-1A5DA06023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9176" y="2416392"/>
            <a:ext cx="4069822" cy="4137403"/>
          </a:xfrm>
          <a:prstGeom prst="rect">
            <a:avLst/>
          </a:prstGeom>
        </p:spPr>
      </p:pic>
      <p:sp>
        <p:nvSpPr>
          <p:cNvPr id="10" name="Rectangle 1">
            <a:extLst>
              <a:ext uri="{FF2B5EF4-FFF2-40B4-BE49-F238E27FC236}">
                <a16:creationId xmlns:a16="http://schemas.microsoft.com/office/drawing/2014/main" id="{75D0BB25-CF15-7A93-AB3C-5389735F5725}"/>
              </a:ext>
            </a:extLst>
          </p:cNvPr>
          <p:cNvSpPr>
            <a:spLocks noChangeArrowheads="1"/>
          </p:cNvSpPr>
          <p:nvPr/>
        </p:nvSpPr>
        <p:spPr bwMode="auto">
          <a:xfrm>
            <a:off x="6600267" y="2416392"/>
            <a:ext cx="4537416" cy="1169551"/>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749808">
              <a:spcAft>
                <a:spcPts val="600"/>
              </a:spcAft>
            </a:pPr>
            <a:r>
              <a:rPr lang="en-US" altLang="en-US" sz="1400" kern="1200" dirty="0">
                <a:solidFill>
                  <a:schemeClr val="bg1"/>
                </a:solidFill>
                <a:latin typeface="+mn-lt"/>
                <a:ea typeface="+mn-ea"/>
                <a:cs typeface="+mn-cs"/>
              </a:rPr>
              <a:t>The search bar is styled to appear as a pop-up when activated. The </a:t>
            </a:r>
            <a:r>
              <a:rPr lang="en-US" altLang="en-US" sz="1400" b="1" kern="1200" dirty="0">
                <a:solidFill>
                  <a:schemeClr val="bg1"/>
                </a:solidFill>
                <a:latin typeface="+mn-lt"/>
                <a:ea typeface="+mn-ea"/>
                <a:cs typeface="+mn-cs"/>
              </a:rPr>
              <a:t>position: absolute</a:t>
            </a:r>
            <a:r>
              <a:rPr lang="en-US" altLang="en-US" sz="1400" kern="1200" dirty="0">
                <a:solidFill>
                  <a:schemeClr val="bg1"/>
                </a:solidFill>
                <a:latin typeface="+mn-lt"/>
                <a:ea typeface="+mn-ea"/>
                <a:cs typeface="+mn-cs"/>
              </a:rPr>
              <a:t> and </a:t>
            </a:r>
            <a:r>
              <a:rPr lang="en-US" altLang="en-US" sz="1400" b="1" kern="1200" dirty="0">
                <a:solidFill>
                  <a:schemeClr val="bg1"/>
                </a:solidFill>
                <a:latin typeface="+mn-lt"/>
                <a:ea typeface="+mn-ea"/>
                <a:cs typeface="+mn-cs"/>
              </a:rPr>
              <a:t>transform</a:t>
            </a:r>
            <a:r>
              <a:rPr lang="en-US" altLang="en-US" sz="1400" kern="1200" dirty="0">
                <a:solidFill>
                  <a:schemeClr val="bg1"/>
                </a:solidFill>
                <a:latin typeface="+mn-lt"/>
                <a:ea typeface="+mn-ea"/>
                <a:cs typeface="+mn-cs"/>
              </a:rPr>
              <a:t> properties ensure it is correctly aligned next to the search icon, while the </a:t>
            </a:r>
            <a:r>
              <a:rPr lang="en-US" altLang="en-US" sz="1400" b="1" kern="1200" dirty="0">
                <a:solidFill>
                  <a:schemeClr val="bg1"/>
                </a:solidFill>
                <a:latin typeface="+mn-lt"/>
                <a:ea typeface="+mn-ea"/>
                <a:cs typeface="+mn-cs"/>
              </a:rPr>
              <a:t>box shadow</a:t>
            </a:r>
            <a:r>
              <a:rPr lang="en-US" altLang="en-US" sz="1400" kern="1200" dirty="0">
                <a:solidFill>
                  <a:schemeClr val="bg1"/>
                </a:solidFill>
                <a:latin typeface="+mn-lt"/>
                <a:ea typeface="+mn-ea"/>
                <a:cs typeface="+mn-cs"/>
              </a:rPr>
              <a:t> adds a subtle depth effect, enhancing its visibility and aesthetics. </a:t>
            </a:r>
            <a:endParaRPr kumimoji="0" lang="en-US" altLang="en-US" sz="1400" b="0" i="0" u="none" strike="noStrike" cap="none" normalizeH="0" baseline="0" dirty="0">
              <a:ln>
                <a:noFill/>
              </a:ln>
              <a:solidFill>
                <a:schemeClr val="bg1"/>
              </a:solidFill>
              <a:effectLst/>
              <a:latin typeface="+mn-lt"/>
            </a:endParaRPr>
          </a:p>
        </p:txBody>
      </p:sp>
    </p:spTree>
    <p:extLst>
      <p:ext uri="{BB962C8B-B14F-4D97-AF65-F5344CB8AC3E}">
        <p14:creationId xmlns:p14="http://schemas.microsoft.com/office/powerpoint/2010/main" val="1538078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45D489D-16E1-484D-867B-144368D74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9A496F5-B01E-4BF8-9D1E-C4E53B6F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225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c 18">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2906963" y="1348064"/>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Title 4">
            <a:extLst>
              <a:ext uri="{FF2B5EF4-FFF2-40B4-BE49-F238E27FC236}">
                <a16:creationId xmlns:a16="http://schemas.microsoft.com/office/drawing/2014/main" id="{F41714FC-1651-7F3B-A81A-5AD1236A5F34}"/>
              </a:ext>
            </a:extLst>
          </p:cNvPr>
          <p:cNvSpPr>
            <a:spLocks noGrp="1"/>
          </p:cNvSpPr>
          <p:nvPr>
            <p:ph type="title"/>
          </p:nvPr>
        </p:nvSpPr>
        <p:spPr>
          <a:xfrm>
            <a:off x="838200" y="643467"/>
            <a:ext cx="2951205" cy="5571066"/>
          </a:xfrm>
        </p:spPr>
        <p:txBody>
          <a:bodyPr>
            <a:normAutofit/>
          </a:bodyPr>
          <a:lstStyle/>
          <a:p>
            <a:r>
              <a:rPr lang="en-NZ">
                <a:solidFill>
                  <a:srgbClr val="FFFFFF"/>
                </a:solidFill>
              </a:rPr>
              <a:t>Responsive design</a:t>
            </a:r>
            <a:endParaRPr lang="en-GB">
              <a:solidFill>
                <a:srgbClr val="FFFFFF"/>
              </a:solidFill>
            </a:endParaRPr>
          </a:p>
        </p:txBody>
      </p:sp>
      <p:sp>
        <p:nvSpPr>
          <p:cNvPr id="3" name="Content Placeholder 2">
            <a:extLst>
              <a:ext uri="{FF2B5EF4-FFF2-40B4-BE49-F238E27FC236}">
                <a16:creationId xmlns:a16="http://schemas.microsoft.com/office/drawing/2014/main" id="{D20D4F2E-90F3-FEFA-31BD-7EECD1F380D9}"/>
              </a:ext>
            </a:extLst>
          </p:cNvPr>
          <p:cNvSpPr>
            <a:spLocks/>
          </p:cNvSpPr>
          <p:nvPr/>
        </p:nvSpPr>
        <p:spPr>
          <a:xfrm>
            <a:off x="5237018" y="2129876"/>
            <a:ext cx="6303729" cy="2608473"/>
          </a:xfrm>
          <a:prstGeom prst="rect">
            <a:avLst/>
          </a:prstGeom>
        </p:spPr>
        <p:txBody>
          <a:bodyPr/>
          <a:lstStyle/>
          <a:p>
            <a:pPr defTabSz="539496">
              <a:spcAft>
                <a:spcPts val="600"/>
              </a:spcAft>
            </a:pPr>
            <a:endParaRPr lang="en-NZ" sz="1180" kern="1200">
              <a:solidFill>
                <a:schemeClr val="tx1"/>
              </a:solidFill>
              <a:latin typeface="Arial" panose="020B0604020202020204" pitchFamily="34" charset="0"/>
              <a:ea typeface="+mn-ea"/>
              <a:cs typeface="Arial" panose="020B0604020202020204" pitchFamily="34" charset="0"/>
            </a:endParaRPr>
          </a:p>
          <a:p>
            <a:pPr defTabSz="539496">
              <a:spcAft>
                <a:spcPts val="600"/>
              </a:spcAft>
            </a:pPr>
            <a:endParaRPr lang="en-NZ" sz="1062" kern="1200">
              <a:solidFill>
                <a:schemeClr val="tx1"/>
              </a:solidFill>
              <a:latin typeface="+mn-lt"/>
              <a:ea typeface="+mn-ea"/>
              <a:cs typeface="+mn-cs"/>
            </a:endParaRPr>
          </a:p>
          <a:p>
            <a:pPr defTabSz="539496">
              <a:spcAft>
                <a:spcPts val="600"/>
              </a:spcAft>
            </a:pPr>
            <a:endParaRPr lang="en-NZ" sz="1062" kern="1200">
              <a:solidFill>
                <a:schemeClr val="tx1"/>
              </a:solidFill>
              <a:latin typeface="+mn-lt"/>
              <a:ea typeface="+mn-ea"/>
              <a:cs typeface="+mn-cs"/>
            </a:endParaRPr>
          </a:p>
          <a:p>
            <a:pPr defTabSz="539496">
              <a:spcAft>
                <a:spcPts val="600"/>
              </a:spcAft>
            </a:pPr>
            <a:endParaRPr lang="en-NZ" sz="1062" kern="1200">
              <a:solidFill>
                <a:schemeClr val="tx1"/>
              </a:solidFill>
              <a:latin typeface="+mn-lt"/>
              <a:ea typeface="+mn-ea"/>
              <a:cs typeface="+mn-cs"/>
            </a:endParaRPr>
          </a:p>
          <a:p>
            <a:pPr defTabSz="539496">
              <a:spcAft>
                <a:spcPts val="600"/>
              </a:spcAft>
            </a:pPr>
            <a:endParaRPr lang="en-NZ" sz="1062" kern="1200">
              <a:solidFill>
                <a:schemeClr val="tx1"/>
              </a:solidFill>
              <a:latin typeface="+mn-lt"/>
              <a:ea typeface="+mn-ea"/>
              <a:cs typeface="+mn-cs"/>
            </a:endParaRPr>
          </a:p>
          <a:p>
            <a:pPr defTabSz="539496">
              <a:spcAft>
                <a:spcPts val="600"/>
              </a:spcAft>
            </a:pPr>
            <a:endParaRPr lang="en-NZ" sz="1062" kern="1200">
              <a:solidFill>
                <a:schemeClr val="tx1"/>
              </a:solidFill>
              <a:latin typeface="+mn-lt"/>
              <a:ea typeface="+mn-ea"/>
              <a:cs typeface="+mn-cs"/>
            </a:endParaRPr>
          </a:p>
          <a:p>
            <a:pPr defTabSz="539496">
              <a:spcAft>
                <a:spcPts val="600"/>
              </a:spcAft>
            </a:pPr>
            <a:endParaRPr lang="en-NZ" sz="1062" kern="1200">
              <a:solidFill>
                <a:schemeClr val="tx1"/>
              </a:solidFill>
              <a:latin typeface="+mn-lt"/>
              <a:ea typeface="+mn-ea"/>
              <a:cs typeface="+mn-cs"/>
            </a:endParaRPr>
          </a:p>
          <a:p>
            <a:pPr defTabSz="539496">
              <a:spcAft>
                <a:spcPts val="600"/>
              </a:spcAft>
            </a:pPr>
            <a:endParaRPr lang="en-NZ" sz="1062" kern="1200">
              <a:solidFill>
                <a:schemeClr val="tx1"/>
              </a:solidFill>
              <a:latin typeface="+mn-lt"/>
              <a:ea typeface="+mn-ea"/>
              <a:cs typeface="+mn-cs"/>
            </a:endParaRPr>
          </a:p>
          <a:p>
            <a:pPr defTabSz="539496">
              <a:spcAft>
                <a:spcPts val="600"/>
              </a:spcAft>
            </a:pPr>
            <a:endParaRPr lang="en-NZ" sz="1062" kern="1200">
              <a:solidFill>
                <a:schemeClr val="tx1"/>
              </a:solidFill>
              <a:latin typeface="+mn-lt"/>
              <a:ea typeface="+mn-ea"/>
              <a:cs typeface="+mn-cs"/>
            </a:endParaRPr>
          </a:p>
          <a:p>
            <a:pPr defTabSz="539496">
              <a:spcAft>
                <a:spcPts val="600"/>
              </a:spcAft>
            </a:pPr>
            <a:endParaRPr lang="en-NZ" sz="1062" kern="1200">
              <a:solidFill>
                <a:schemeClr val="tx1"/>
              </a:solidFill>
              <a:latin typeface="+mn-lt"/>
              <a:ea typeface="+mn-ea"/>
              <a:cs typeface="+mn-cs"/>
            </a:endParaRPr>
          </a:p>
          <a:p>
            <a:pPr defTabSz="539496">
              <a:spcAft>
                <a:spcPts val="600"/>
              </a:spcAft>
            </a:pPr>
            <a:endParaRPr lang="en-NZ" sz="1062" kern="1200">
              <a:solidFill>
                <a:schemeClr val="tx1"/>
              </a:solidFill>
              <a:latin typeface="+mn-lt"/>
              <a:ea typeface="+mn-ea"/>
              <a:cs typeface="+mn-cs"/>
            </a:endParaRPr>
          </a:p>
          <a:p>
            <a:pPr>
              <a:spcAft>
                <a:spcPts val="600"/>
              </a:spcAft>
            </a:pPr>
            <a:endParaRPr lang="en-GB"/>
          </a:p>
        </p:txBody>
      </p:sp>
      <p:sp>
        <p:nvSpPr>
          <p:cNvPr id="10" name="Rectangle 1">
            <a:extLst>
              <a:ext uri="{FF2B5EF4-FFF2-40B4-BE49-F238E27FC236}">
                <a16:creationId xmlns:a16="http://schemas.microsoft.com/office/drawing/2014/main" id="{75D0BB25-CF15-7A93-AB3C-5389735F5725}"/>
              </a:ext>
            </a:extLst>
          </p:cNvPr>
          <p:cNvSpPr>
            <a:spLocks noChangeArrowheads="1"/>
          </p:cNvSpPr>
          <p:nvPr/>
        </p:nvSpPr>
        <p:spPr bwMode="auto">
          <a:xfrm>
            <a:off x="5136113" y="5162230"/>
            <a:ext cx="6404634" cy="954107"/>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539496">
              <a:spcAft>
                <a:spcPts val="600"/>
              </a:spcAft>
            </a:pPr>
            <a:r>
              <a:rPr lang="en-US" sz="1400" kern="1200" dirty="0">
                <a:solidFill>
                  <a:schemeClr val="bg1"/>
                </a:solidFill>
                <a:highlight>
                  <a:srgbClr val="212121"/>
                </a:highlight>
                <a:latin typeface="ui-sans-serif"/>
                <a:ea typeface="+mn-ea"/>
                <a:cs typeface="+mn-cs"/>
              </a:rPr>
              <a:t>Media queries are used to adjust the layout for smaller screens. This snippet hides the navigation buttons on small screens, adjusts the search icon's margin, and ensures the menu covers the full screen, maintaining usability and visual appeal on mobile devices.</a:t>
            </a:r>
            <a:endParaRPr kumimoji="0" lang="en-US" altLang="en-US" sz="1400" b="0" i="0" u="none" strike="noStrike" cap="none" normalizeH="0" baseline="0" dirty="0">
              <a:ln>
                <a:noFill/>
              </a:ln>
              <a:solidFill>
                <a:schemeClr val="bg1"/>
              </a:solidFill>
              <a:effectLst/>
              <a:latin typeface="+mn-lt"/>
            </a:endParaRPr>
          </a:p>
        </p:txBody>
      </p:sp>
      <p:pic>
        <p:nvPicPr>
          <p:cNvPr id="4" name="Picture 3" descr="A screen shot of a computer program&#10;&#10;Description automatically generated">
            <a:extLst>
              <a:ext uri="{FF2B5EF4-FFF2-40B4-BE49-F238E27FC236}">
                <a16:creationId xmlns:a16="http://schemas.microsoft.com/office/drawing/2014/main" id="{1A5F061C-880B-1A13-2EAA-E75E2EC6BA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3751" y="1188133"/>
            <a:ext cx="6426996" cy="3307760"/>
          </a:xfrm>
          <a:prstGeom prst="rect">
            <a:avLst/>
          </a:prstGeom>
        </p:spPr>
      </p:pic>
    </p:spTree>
    <p:extLst>
      <p:ext uri="{BB962C8B-B14F-4D97-AF65-F5344CB8AC3E}">
        <p14:creationId xmlns:p14="http://schemas.microsoft.com/office/powerpoint/2010/main" val="29604014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4751229-0244-4FBB-BED1-407467F4C9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9533D5-3141-C2BA-226D-40048EA525E3}"/>
              </a:ext>
            </a:extLst>
          </p:cNvPr>
          <p:cNvSpPr>
            <a:spLocks noGrp="1"/>
          </p:cNvSpPr>
          <p:nvPr>
            <p:ph type="title"/>
          </p:nvPr>
        </p:nvSpPr>
        <p:spPr>
          <a:xfrm>
            <a:off x="2197101" y="735283"/>
            <a:ext cx="4978399" cy="3165045"/>
          </a:xfrm>
        </p:spPr>
        <p:txBody>
          <a:bodyPr vert="horz" lIns="91440" tIns="45720" rIns="91440" bIns="45720" rtlCol="0" anchor="b">
            <a:normAutofit/>
          </a:bodyPr>
          <a:lstStyle/>
          <a:p>
            <a:r>
              <a:rPr lang="en-US" sz="5200" kern="1200">
                <a:solidFill>
                  <a:schemeClr val="tx1"/>
                </a:solidFill>
                <a:latin typeface="+mj-lt"/>
                <a:ea typeface="+mj-ea"/>
                <a:cs typeface="+mj-cs"/>
              </a:rPr>
              <a:t>Thank you</a:t>
            </a:r>
          </a:p>
        </p:txBody>
      </p:sp>
      <p:pic>
        <p:nvPicPr>
          <p:cNvPr id="6" name="Graphic 5" descr="Smiling Face with No Fill">
            <a:extLst>
              <a:ext uri="{FF2B5EF4-FFF2-40B4-BE49-F238E27FC236}">
                <a16:creationId xmlns:a16="http://schemas.microsoft.com/office/drawing/2014/main" id="{99C6215A-80CC-47A0-82B7-4E00E1AB30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17549" y="2776619"/>
            <a:ext cx="1289051" cy="1289051"/>
          </a:xfrm>
          <a:prstGeom prst="rect">
            <a:avLst/>
          </a:prstGeom>
        </p:spPr>
      </p:pic>
      <p:pic>
        <p:nvPicPr>
          <p:cNvPr id="8" name="Graphic 7" descr="Smiling Face with No Fill">
            <a:extLst>
              <a:ext uri="{FF2B5EF4-FFF2-40B4-BE49-F238E27FC236}">
                <a16:creationId xmlns:a16="http://schemas.microsoft.com/office/drawing/2014/main" id="{B3CCB0CD-AEA4-45BB-AD3E-FD422259BD2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07815" y="716407"/>
            <a:ext cx="5411343" cy="5411343"/>
          </a:xfrm>
          <a:prstGeom prst="rect">
            <a:avLst/>
          </a:prstGeom>
        </p:spPr>
      </p:pic>
    </p:spTree>
    <p:extLst>
      <p:ext uri="{BB962C8B-B14F-4D97-AF65-F5344CB8AC3E}">
        <p14:creationId xmlns:p14="http://schemas.microsoft.com/office/powerpoint/2010/main" val="553919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ight bulb on yellow background with sketched light beams and cord">
            <a:extLst>
              <a:ext uri="{FF2B5EF4-FFF2-40B4-BE49-F238E27FC236}">
                <a16:creationId xmlns:a16="http://schemas.microsoft.com/office/drawing/2014/main" id="{BFAC0A38-B5C9-679B-8BF4-39BB38E280AA}"/>
              </a:ext>
            </a:extLst>
          </p:cNvPr>
          <p:cNvPicPr>
            <a:picLocks noChangeAspect="1"/>
          </p:cNvPicPr>
          <p:nvPr/>
        </p:nvPicPr>
        <p:blipFill rotWithShape="1">
          <a:blip r:embed="rId3"/>
          <a:srcRect l="47871" r="3613"/>
          <a:stretch/>
        </p:blipFill>
        <p:spPr>
          <a:xfrm>
            <a:off x="-1" y="-2"/>
            <a:ext cx="541019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12548F-8E44-E0E3-FB42-A85A3612ABA4}"/>
              </a:ext>
            </a:extLst>
          </p:cNvPr>
          <p:cNvSpPr>
            <a:spLocks noGrp="1"/>
          </p:cNvSpPr>
          <p:nvPr>
            <p:ph type="title"/>
          </p:nvPr>
        </p:nvSpPr>
        <p:spPr>
          <a:xfrm>
            <a:off x="6115317" y="405685"/>
            <a:ext cx="5464968" cy="1559301"/>
          </a:xfrm>
        </p:spPr>
        <p:txBody>
          <a:bodyPr>
            <a:normAutofit/>
          </a:bodyPr>
          <a:lstStyle/>
          <a:p>
            <a:r>
              <a:rPr lang="en-NZ" sz="4000"/>
              <a:t>Project Brief</a:t>
            </a:r>
            <a:endParaRPr lang="en-GB" sz="4000"/>
          </a:p>
        </p:txBody>
      </p:sp>
      <p:sp>
        <p:nvSpPr>
          <p:cNvPr id="3" name="Content Placeholder 2">
            <a:extLst>
              <a:ext uri="{FF2B5EF4-FFF2-40B4-BE49-F238E27FC236}">
                <a16:creationId xmlns:a16="http://schemas.microsoft.com/office/drawing/2014/main" id="{98531B82-FA83-DB28-4DCF-DC8A88CFDDDF}"/>
              </a:ext>
            </a:extLst>
          </p:cNvPr>
          <p:cNvSpPr>
            <a:spLocks noGrp="1"/>
          </p:cNvSpPr>
          <p:nvPr>
            <p:ph idx="1"/>
          </p:nvPr>
        </p:nvSpPr>
        <p:spPr>
          <a:xfrm>
            <a:off x="6115317" y="2743200"/>
            <a:ext cx="5247340" cy="3496878"/>
          </a:xfrm>
        </p:spPr>
        <p:txBody>
          <a:bodyPr anchor="ctr">
            <a:normAutofit/>
          </a:bodyPr>
          <a:lstStyle/>
          <a:p>
            <a:r>
              <a:rPr lang="en-US" sz="2000" dirty="0"/>
              <a:t>Mission 0 - Goal:</a:t>
            </a:r>
          </a:p>
          <a:p>
            <a:endParaRPr lang="en-US" sz="2000" dirty="0"/>
          </a:p>
          <a:p>
            <a:r>
              <a:rPr lang="en-US" sz="2000" dirty="0"/>
              <a:t>The project’s goal was to create a single-page application with a mobile responsive layout for the Marketing Association New Zealand's homepage.</a:t>
            </a:r>
          </a:p>
          <a:p>
            <a:endParaRPr lang="en-US" sz="2000" dirty="0"/>
          </a:p>
        </p:txBody>
      </p:sp>
    </p:spTree>
    <p:extLst>
      <p:ext uri="{BB962C8B-B14F-4D97-AF65-F5344CB8AC3E}">
        <p14:creationId xmlns:p14="http://schemas.microsoft.com/office/powerpoint/2010/main" val="869838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0366137-3DBB-4912-98D5-672702020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D28D1CE-5BF4-45B7-8D6D-B31A319807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775791" cy="685799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99F1A0-E5F3-EEE7-DD0B-EA07A8E247DD}"/>
              </a:ext>
            </a:extLst>
          </p:cNvPr>
          <p:cNvSpPr>
            <a:spLocks noGrp="1"/>
          </p:cNvSpPr>
          <p:nvPr>
            <p:ph type="title"/>
          </p:nvPr>
        </p:nvSpPr>
        <p:spPr>
          <a:xfrm>
            <a:off x="773526" y="685801"/>
            <a:ext cx="3228738" cy="1454709"/>
          </a:xfrm>
        </p:spPr>
        <p:txBody>
          <a:bodyPr anchor="b">
            <a:normAutofit/>
          </a:bodyPr>
          <a:lstStyle/>
          <a:p>
            <a:pPr algn="ctr"/>
            <a:r>
              <a:rPr lang="en-NZ" sz="2800">
                <a:solidFill>
                  <a:srgbClr val="595959"/>
                </a:solidFill>
                <a:latin typeface="Arial" panose="020B0604020202020204" pitchFamily="34" charset="0"/>
                <a:cs typeface="Arial" panose="020B0604020202020204" pitchFamily="34" charset="0"/>
              </a:rPr>
              <a:t>Project Brief</a:t>
            </a:r>
            <a:endParaRPr lang="en-GB" sz="2800">
              <a:solidFill>
                <a:srgbClr val="595959"/>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431EE969-57AE-3172-47BD-906F18579545}"/>
              </a:ext>
            </a:extLst>
          </p:cNvPr>
          <p:cNvSpPr>
            <a:spLocks noGrp="1"/>
          </p:cNvSpPr>
          <p:nvPr>
            <p:ph idx="1"/>
          </p:nvPr>
        </p:nvSpPr>
        <p:spPr>
          <a:xfrm>
            <a:off x="773526" y="2427382"/>
            <a:ext cx="3228738" cy="3681023"/>
          </a:xfrm>
        </p:spPr>
        <p:txBody>
          <a:bodyPr anchor="t">
            <a:normAutofit/>
          </a:bodyPr>
          <a:lstStyle/>
          <a:p>
            <a:pPr algn="ctr"/>
            <a:r>
              <a:rPr lang="en-US" sz="1700">
                <a:solidFill>
                  <a:srgbClr val="595959"/>
                </a:solidFill>
                <a:latin typeface="Arial" panose="020B0604020202020204" pitchFamily="34" charset="0"/>
                <a:cs typeface="Arial" panose="020B0604020202020204" pitchFamily="34" charset="0"/>
              </a:rPr>
              <a:t>Wireframe Provided by the Client:</a:t>
            </a:r>
          </a:p>
          <a:p>
            <a:pPr algn="ctr"/>
            <a:endParaRPr lang="en-US" sz="1700">
              <a:solidFill>
                <a:srgbClr val="595959"/>
              </a:solidFill>
              <a:latin typeface="Arial" panose="020B0604020202020204" pitchFamily="34" charset="0"/>
              <a:cs typeface="Arial" panose="020B0604020202020204" pitchFamily="34" charset="0"/>
            </a:endParaRPr>
          </a:p>
          <a:p>
            <a:pPr algn="ctr"/>
            <a:r>
              <a:rPr lang="en-US" sz="1700">
                <a:solidFill>
                  <a:srgbClr val="595959"/>
                </a:solidFill>
                <a:latin typeface="Arial" panose="020B0604020202020204" pitchFamily="34" charset="0"/>
                <a:cs typeface="Arial" panose="020B0604020202020204" pitchFamily="34" charset="0"/>
              </a:rPr>
              <a:t>A wireframe was provided by the client to serve as a guide for the layout and structure of the homepage. This wireframe outlined the basic placement of elements such as the header, main content sections, and footer.</a:t>
            </a:r>
            <a:endParaRPr lang="en-GB" sz="1700">
              <a:solidFill>
                <a:srgbClr val="595959"/>
              </a:solidFill>
              <a:latin typeface="Arial" panose="020B0604020202020204" pitchFamily="34" charset="0"/>
              <a:cs typeface="Arial" panose="020B0604020202020204" pitchFamily="34" charset="0"/>
            </a:endParaRPr>
          </a:p>
          <a:p>
            <a:pPr algn="ctr"/>
            <a:endParaRPr lang="en-GB" sz="1700">
              <a:solidFill>
                <a:srgbClr val="595959"/>
              </a:solidFill>
            </a:endParaRPr>
          </a:p>
        </p:txBody>
      </p:sp>
      <p:pic>
        <p:nvPicPr>
          <p:cNvPr id="5" name="Picture 4" descr="A screenshot of a phone&#10;&#10;Description automatically generated">
            <a:extLst>
              <a:ext uri="{FF2B5EF4-FFF2-40B4-BE49-F238E27FC236}">
                <a16:creationId xmlns:a16="http://schemas.microsoft.com/office/drawing/2014/main" id="{EF9E4AC0-0A54-83C1-9EAD-E137CEFB5B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1026" y="685802"/>
            <a:ext cx="2683379" cy="5486398"/>
          </a:xfrm>
          <a:prstGeom prst="rect">
            <a:avLst/>
          </a:prstGeom>
        </p:spPr>
      </p:pic>
      <p:pic>
        <p:nvPicPr>
          <p:cNvPr id="7" name="Picture 6" descr="A screenshot of a website&#10;&#10;Description automatically generated">
            <a:extLst>
              <a:ext uri="{FF2B5EF4-FFF2-40B4-BE49-F238E27FC236}">
                <a16:creationId xmlns:a16="http://schemas.microsoft.com/office/drawing/2014/main" id="{740D6044-0A1D-3D06-4BEA-6A9220DD5C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58383" y="2373255"/>
            <a:ext cx="2953135" cy="2111491"/>
          </a:xfrm>
          <a:prstGeom prst="rect">
            <a:avLst/>
          </a:prstGeom>
        </p:spPr>
      </p:pic>
    </p:spTree>
    <p:extLst>
      <p:ext uri="{BB962C8B-B14F-4D97-AF65-F5344CB8AC3E}">
        <p14:creationId xmlns:p14="http://schemas.microsoft.com/office/powerpoint/2010/main" val="16736931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188FC2-83B1-EA05-09A0-2A39DD2DDB63}"/>
              </a:ext>
            </a:extLst>
          </p:cNvPr>
          <p:cNvSpPr>
            <a:spLocks noGrp="1"/>
          </p:cNvSpPr>
          <p:nvPr>
            <p:ph type="title"/>
          </p:nvPr>
        </p:nvSpPr>
        <p:spPr>
          <a:xfrm>
            <a:off x="761800" y="762001"/>
            <a:ext cx="5334197" cy="1708242"/>
          </a:xfrm>
        </p:spPr>
        <p:txBody>
          <a:bodyPr anchor="ctr">
            <a:normAutofit/>
          </a:bodyPr>
          <a:lstStyle/>
          <a:p>
            <a:r>
              <a:rPr lang="en-NZ" sz="4000"/>
              <a:t>Project Brief</a:t>
            </a:r>
            <a:endParaRPr lang="en-GB" sz="4000"/>
          </a:p>
        </p:txBody>
      </p:sp>
      <p:sp>
        <p:nvSpPr>
          <p:cNvPr id="3" name="Content Placeholder 2">
            <a:extLst>
              <a:ext uri="{FF2B5EF4-FFF2-40B4-BE49-F238E27FC236}">
                <a16:creationId xmlns:a16="http://schemas.microsoft.com/office/drawing/2014/main" id="{CACBC1D3-C947-C59A-D215-29C7EB8940A1}"/>
              </a:ext>
            </a:extLst>
          </p:cNvPr>
          <p:cNvSpPr>
            <a:spLocks noGrp="1"/>
          </p:cNvSpPr>
          <p:nvPr>
            <p:ph idx="1"/>
          </p:nvPr>
        </p:nvSpPr>
        <p:spPr>
          <a:xfrm>
            <a:off x="761800" y="2470244"/>
            <a:ext cx="5334197" cy="3769835"/>
          </a:xfrm>
        </p:spPr>
        <p:txBody>
          <a:bodyPr anchor="ctr">
            <a:normAutofit/>
          </a:bodyPr>
          <a:lstStyle/>
          <a:p>
            <a:r>
              <a:rPr lang="en-US" sz="1400"/>
              <a:t>Search Functionality Not Required:</a:t>
            </a:r>
          </a:p>
          <a:p>
            <a:endParaRPr lang="en-US" sz="1400"/>
          </a:p>
          <a:p>
            <a:r>
              <a:rPr lang="en-US" sz="1400"/>
              <a:t>It was specified that the search functionality was not necessary for this prototype, allowing the focus to be on the layout and design elements.</a:t>
            </a:r>
          </a:p>
          <a:p>
            <a:endParaRPr lang="en-US" sz="1400"/>
          </a:p>
          <a:p>
            <a:r>
              <a:rPr lang="en-US" sz="1400"/>
              <a:t>Color Palette and Images:</a:t>
            </a:r>
          </a:p>
          <a:p>
            <a:endParaRPr lang="en-US" sz="1400"/>
          </a:p>
          <a:p>
            <a:r>
              <a:rPr lang="en-US" sz="1400"/>
              <a:t>The project did not specify a particular color palette or set of images, giving the flexibility to choose colors and visuals that would enhance the design and user experience. The selections made aimed to create a cohesive and engaging appearance that aligns with modern web design standards.</a:t>
            </a:r>
            <a:endParaRPr lang="en-GB" sz="1400"/>
          </a:p>
        </p:txBody>
      </p:sp>
      <p:pic>
        <p:nvPicPr>
          <p:cNvPr id="5" name="Picture 4" descr="Colour chart with labels">
            <a:extLst>
              <a:ext uri="{FF2B5EF4-FFF2-40B4-BE49-F238E27FC236}">
                <a16:creationId xmlns:a16="http://schemas.microsoft.com/office/drawing/2014/main" id="{982A7C59-0A5A-B932-61E4-D60C6BE904D3}"/>
              </a:ext>
            </a:extLst>
          </p:cNvPr>
          <p:cNvPicPr>
            <a:picLocks noChangeAspect="1"/>
          </p:cNvPicPr>
          <p:nvPr/>
        </p:nvPicPr>
        <p:blipFill rotWithShape="1">
          <a:blip r:embed="rId2"/>
          <a:srcRect l="29266" r="18897" b="-1"/>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2783395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B4059D9B-2E55-47FE-A188-0F9BD734E0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F938B951-7EFC-40A2-B198-E73D39DFB3F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9" name="Rectangle 18">
              <a:extLst>
                <a:ext uri="{FF2B5EF4-FFF2-40B4-BE49-F238E27FC236}">
                  <a16:creationId xmlns:a16="http://schemas.microsoft.com/office/drawing/2014/main" id="{92E4506E-6A0E-49A0-BC31-8CADBFF3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EED4D51-65BF-4AEE-B596-7CB61A70B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A788A7F-4127-1BC3-4F4E-AF64D23199EA}"/>
              </a:ext>
            </a:extLst>
          </p:cNvPr>
          <p:cNvSpPr>
            <a:spLocks noGrp="1"/>
          </p:cNvSpPr>
          <p:nvPr>
            <p:ph type="title"/>
          </p:nvPr>
        </p:nvSpPr>
        <p:spPr>
          <a:xfrm>
            <a:off x="449770" y="366639"/>
            <a:ext cx="11742230" cy="675441"/>
          </a:xfrm>
        </p:spPr>
        <p:txBody>
          <a:bodyPr vert="horz" wrap="square" lIns="91440" tIns="45720" rIns="91440" bIns="45720" rtlCol="0" anchor="t">
            <a:normAutofit/>
          </a:bodyPr>
          <a:lstStyle/>
          <a:p>
            <a:r>
              <a:rPr lang="en-US" sz="4200" dirty="0"/>
              <a:t>Mood Board: “Elevating NZ’s Marketing Landscape”</a:t>
            </a:r>
          </a:p>
        </p:txBody>
      </p:sp>
      <p:pic>
        <p:nvPicPr>
          <p:cNvPr id="5" name="Content Placeholder 4" descr="A red square with white text&#10;&#10;Description automatically generated">
            <a:extLst>
              <a:ext uri="{FF2B5EF4-FFF2-40B4-BE49-F238E27FC236}">
                <a16:creationId xmlns:a16="http://schemas.microsoft.com/office/drawing/2014/main" id="{2ED3A76E-A69B-2C87-FDB7-5E6EF72DDE1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9771" y="2382579"/>
            <a:ext cx="3790136" cy="3689045"/>
          </a:xfrm>
          <a:prstGeom prst="rect">
            <a:avLst/>
          </a:prstGeom>
          <a:effectLst>
            <a:outerShdw blurRad="508000" dist="101600" dir="5400000" algn="tl" rotWithShape="0">
              <a:prstClr val="black">
                <a:alpha val="10000"/>
              </a:prstClr>
            </a:outerShdw>
          </a:effectLst>
        </p:spPr>
      </p:pic>
      <p:pic>
        <p:nvPicPr>
          <p:cNvPr id="7" name="Picture 6">
            <a:extLst>
              <a:ext uri="{FF2B5EF4-FFF2-40B4-BE49-F238E27FC236}">
                <a16:creationId xmlns:a16="http://schemas.microsoft.com/office/drawing/2014/main" id="{3EC414CD-4ABF-530C-980D-344C2CAB3F25}"/>
              </a:ext>
            </a:extLst>
          </p:cNvPr>
          <p:cNvPicPr>
            <a:picLocks noChangeAspect="1"/>
          </p:cNvPicPr>
          <p:nvPr/>
        </p:nvPicPr>
        <p:blipFill>
          <a:blip r:embed="rId3"/>
          <a:stretch>
            <a:fillRect/>
          </a:stretch>
        </p:blipFill>
        <p:spPr>
          <a:xfrm>
            <a:off x="4239908" y="3331741"/>
            <a:ext cx="4461219" cy="2152538"/>
          </a:xfrm>
          <a:prstGeom prst="rect">
            <a:avLst/>
          </a:prstGeom>
        </p:spPr>
      </p:pic>
      <p:pic>
        <p:nvPicPr>
          <p:cNvPr id="11" name="Picture 10">
            <a:extLst>
              <a:ext uri="{FF2B5EF4-FFF2-40B4-BE49-F238E27FC236}">
                <a16:creationId xmlns:a16="http://schemas.microsoft.com/office/drawing/2014/main" id="{3FE9AB1E-20DE-4BA8-FE80-DFBAA3915F57}"/>
              </a:ext>
            </a:extLst>
          </p:cNvPr>
          <p:cNvPicPr>
            <a:picLocks noChangeAspect="1"/>
          </p:cNvPicPr>
          <p:nvPr/>
        </p:nvPicPr>
        <p:blipFill>
          <a:blip r:embed="rId4"/>
          <a:stretch>
            <a:fillRect/>
          </a:stretch>
        </p:blipFill>
        <p:spPr>
          <a:xfrm>
            <a:off x="449770" y="5581239"/>
            <a:ext cx="3359899" cy="1276761"/>
          </a:xfrm>
          <a:prstGeom prst="rect">
            <a:avLst/>
          </a:prstGeom>
          <a:effectLst>
            <a:outerShdw blurRad="508000" dist="101600" dir="5400000" algn="tl" rotWithShape="0">
              <a:prstClr val="black">
                <a:alpha val="10000"/>
              </a:prstClr>
            </a:outerShdw>
          </a:effectLst>
        </p:spPr>
      </p:pic>
      <p:pic>
        <p:nvPicPr>
          <p:cNvPr id="9" name="Picture 8">
            <a:extLst>
              <a:ext uri="{FF2B5EF4-FFF2-40B4-BE49-F238E27FC236}">
                <a16:creationId xmlns:a16="http://schemas.microsoft.com/office/drawing/2014/main" id="{A206EEF7-2C21-3A79-C040-B55BB92C9D4D}"/>
              </a:ext>
            </a:extLst>
          </p:cNvPr>
          <p:cNvPicPr>
            <a:picLocks noChangeAspect="1"/>
          </p:cNvPicPr>
          <p:nvPr/>
        </p:nvPicPr>
        <p:blipFill>
          <a:blip r:embed="rId5"/>
          <a:stretch>
            <a:fillRect/>
          </a:stretch>
        </p:blipFill>
        <p:spPr>
          <a:xfrm>
            <a:off x="3811717" y="5449467"/>
            <a:ext cx="2986918" cy="1433720"/>
          </a:xfrm>
          <a:prstGeom prst="rect">
            <a:avLst/>
          </a:prstGeom>
          <a:effectLst>
            <a:outerShdw blurRad="508000" dist="101600" dir="5400000" algn="tl" rotWithShape="0">
              <a:prstClr val="black">
                <a:alpha val="10000"/>
              </a:prstClr>
            </a:outerShdw>
          </a:effectLst>
        </p:spPr>
      </p:pic>
      <p:pic>
        <p:nvPicPr>
          <p:cNvPr id="13" name="Picture 12" descr="A dark sky with clouds&#10;&#10;Description automatically generated">
            <a:extLst>
              <a:ext uri="{FF2B5EF4-FFF2-40B4-BE49-F238E27FC236}">
                <a16:creationId xmlns:a16="http://schemas.microsoft.com/office/drawing/2014/main" id="{B2A8DB8E-9180-F5E7-F60C-296E77C8A7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9772" y="1040853"/>
            <a:ext cx="6348863" cy="2683453"/>
          </a:xfrm>
          <a:prstGeom prst="rect">
            <a:avLst/>
          </a:prstGeom>
        </p:spPr>
      </p:pic>
      <p:pic>
        <p:nvPicPr>
          <p:cNvPr id="15" name="Picture 14" descr="A snowy mountain range with a blue sky&#10;&#10;Description automatically generated">
            <a:extLst>
              <a:ext uri="{FF2B5EF4-FFF2-40B4-BE49-F238E27FC236}">
                <a16:creationId xmlns:a16="http://schemas.microsoft.com/office/drawing/2014/main" id="{FA3C694F-53B4-2455-4ADC-9BA77693DD8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98635" y="1040854"/>
            <a:ext cx="5393365" cy="2310878"/>
          </a:xfrm>
          <a:prstGeom prst="rect">
            <a:avLst/>
          </a:prstGeom>
        </p:spPr>
      </p:pic>
      <p:pic>
        <p:nvPicPr>
          <p:cNvPr id="21" name="Picture 20" descr="A person standing on a rock looking at mountains&#10;&#10;Description automatically generated">
            <a:extLst>
              <a:ext uri="{FF2B5EF4-FFF2-40B4-BE49-F238E27FC236}">
                <a16:creationId xmlns:a16="http://schemas.microsoft.com/office/drawing/2014/main" id="{2C732145-CB55-276F-9B4F-0193E010415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91208" y="4755162"/>
            <a:ext cx="3154258" cy="2102838"/>
          </a:xfrm>
          <a:prstGeom prst="rect">
            <a:avLst/>
          </a:prstGeom>
        </p:spPr>
      </p:pic>
      <p:pic>
        <p:nvPicPr>
          <p:cNvPr id="23" name="Picture 22" descr="A high angle view of a snowy mountain&#10;&#10;Description automatically generated">
            <a:extLst>
              <a:ext uri="{FF2B5EF4-FFF2-40B4-BE49-F238E27FC236}">
                <a16:creationId xmlns:a16="http://schemas.microsoft.com/office/drawing/2014/main" id="{99FDD1B0-7A43-DE0A-5FAD-7BCBF18CE71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53601" y="3225586"/>
            <a:ext cx="2438400" cy="3657601"/>
          </a:xfrm>
          <a:prstGeom prst="rect">
            <a:avLst/>
          </a:prstGeom>
        </p:spPr>
      </p:pic>
      <p:sp>
        <p:nvSpPr>
          <p:cNvPr id="24" name="Rectangle 23">
            <a:extLst>
              <a:ext uri="{FF2B5EF4-FFF2-40B4-BE49-F238E27FC236}">
                <a16:creationId xmlns:a16="http://schemas.microsoft.com/office/drawing/2014/main" id="{B9AA89BB-8F25-5F43-5205-E12C040F9B71}"/>
              </a:ext>
            </a:extLst>
          </p:cNvPr>
          <p:cNvSpPr/>
          <p:nvPr/>
        </p:nvSpPr>
        <p:spPr>
          <a:xfrm>
            <a:off x="8701128" y="3351732"/>
            <a:ext cx="1052474" cy="1403430"/>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39315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45D489D-16E1-484D-867B-144368D74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9A496F5-B01E-4BF8-9D1E-C4E53B6F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225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c 14">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2906963" y="1348064"/>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B8AD8AC-DB00-FC6F-FC7A-ACBAA5D456A7}"/>
              </a:ext>
            </a:extLst>
          </p:cNvPr>
          <p:cNvSpPr>
            <a:spLocks noGrp="1"/>
          </p:cNvSpPr>
          <p:nvPr>
            <p:ph type="title"/>
          </p:nvPr>
        </p:nvSpPr>
        <p:spPr>
          <a:xfrm>
            <a:off x="838200" y="643467"/>
            <a:ext cx="2951205" cy="5571066"/>
          </a:xfrm>
        </p:spPr>
        <p:txBody>
          <a:bodyPr>
            <a:normAutofit/>
          </a:bodyPr>
          <a:lstStyle/>
          <a:p>
            <a:r>
              <a:rPr lang="en-NZ" sz="3700">
                <a:solidFill>
                  <a:srgbClr val="FFFFFF"/>
                </a:solidFill>
                <a:latin typeface="Arial" panose="020B0604020202020204" pitchFamily="34" charset="0"/>
                <a:cs typeface="Arial" panose="020B0604020202020204" pitchFamily="34" charset="0"/>
              </a:rPr>
              <a:t>Components Developed</a:t>
            </a:r>
            <a:endParaRPr lang="en-GB" sz="3700">
              <a:solidFill>
                <a:srgbClr val="FFFFFF"/>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D20D4F2E-90F3-FEFA-31BD-7EECD1F380D9}"/>
              </a:ext>
            </a:extLst>
          </p:cNvPr>
          <p:cNvSpPr>
            <a:spLocks/>
          </p:cNvSpPr>
          <p:nvPr/>
        </p:nvSpPr>
        <p:spPr>
          <a:xfrm>
            <a:off x="5203898" y="1362076"/>
            <a:ext cx="6336849" cy="3376274"/>
          </a:xfrm>
          <a:prstGeom prst="rect">
            <a:avLst/>
          </a:prstGeom>
        </p:spPr>
        <p:txBody>
          <a:bodyPr/>
          <a:lstStyle/>
          <a:p>
            <a:pPr defTabSz="539496">
              <a:spcAft>
                <a:spcPts val="600"/>
              </a:spcAft>
            </a:pPr>
            <a:r>
              <a:rPr lang="en-NZ" sz="1400" kern="1200" dirty="0">
                <a:solidFill>
                  <a:schemeClr val="tx1"/>
                </a:solidFill>
                <a:latin typeface="Arial" panose="020B0604020202020204" pitchFamily="34" charset="0"/>
                <a:ea typeface="+mn-ea"/>
                <a:cs typeface="Arial" panose="020B0604020202020204" pitchFamily="34" charset="0"/>
              </a:rPr>
              <a:t>Header</a:t>
            </a:r>
          </a:p>
          <a:p>
            <a:pPr defTabSz="539496">
              <a:spcAft>
                <a:spcPts val="600"/>
              </a:spcAft>
            </a:pPr>
            <a:endParaRPr lang="en-NZ" sz="1062" kern="1200" dirty="0">
              <a:solidFill>
                <a:schemeClr val="tx1"/>
              </a:solidFill>
              <a:latin typeface="+mn-lt"/>
              <a:ea typeface="+mn-ea"/>
              <a:cs typeface="+mn-cs"/>
            </a:endParaRPr>
          </a:p>
          <a:p>
            <a:pPr defTabSz="539496">
              <a:spcAft>
                <a:spcPts val="600"/>
              </a:spcAft>
            </a:pPr>
            <a:endParaRPr lang="en-NZ" sz="1062" kern="1200" dirty="0">
              <a:solidFill>
                <a:schemeClr val="tx1"/>
              </a:solidFill>
              <a:latin typeface="+mn-lt"/>
              <a:ea typeface="+mn-ea"/>
              <a:cs typeface="+mn-cs"/>
            </a:endParaRPr>
          </a:p>
          <a:p>
            <a:pPr defTabSz="539496">
              <a:spcAft>
                <a:spcPts val="600"/>
              </a:spcAft>
            </a:pPr>
            <a:endParaRPr lang="en-NZ" sz="1062" kern="1200" dirty="0">
              <a:solidFill>
                <a:schemeClr val="tx1"/>
              </a:solidFill>
              <a:latin typeface="+mn-lt"/>
              <a:ea typeface="+mn-ea"/>
              <a:cs typeface="+mn-cs"/>
            </a:endParaRPr>
          </a:p>
          <a:p>
            <a:pPr defTabSz="539496">
              <a:spcAft>
                <a:spcPts val="600"/>
              </a:spcAft>
            </a:pPr>
            <a:endParaRPr lang="en-NZ" sz="1062" kern="1200" dirty="0">
              <a:solidFill>
                <a:schemeClr val="tx1"/>
              </a:solidFill>
              <a:latin typeface="+mn-lt"/>
              <a:ea typeface="+mn-ea"/>
              <a:cs typeface="+mn-cs"/>
            </a:endParaRPr>
          </a:p>
          <a:p>
            <a:pPr defTabSz="539496">
              <a:spcAft>
                <a:spcPts val="600"/>
              </a:spcAft>
            </a:pPr>
            <a:endParaRPr lang="en-NZ" sz="1062" kern="1200" dirty="0">
              <a:solidFill>
                <a:schemeClr val="tx1"/>
              </a:solidFill>
              <a:latin typeface="+mn-lt"/>
              <a:ea typeface="+mn-ea"/>
              <a:cs typeface="+mn-cs"/>
            </a:endParaRPr>
          </a:p>
          <a:p>
            <a:pPr defTabSz="539496">
              <a:spcAft>
                <a:spcPts val="600"/>
              </a:spcAft>
            </a:pPr>
            <a:endParaRPr lang="en-NZ" sz="1062" kern="1200" dirty="0">
              <a:solidFill>
                <a:schemeClr val="tx1"/>
              </a:solidFill>
              <a:latin typeface="+mn-lt"/>
              <a:ea typeface="+mn-ea"/>
              <a:cs typeface="+mn-cs"/>
            </a:endParaRPr>
          </a:p>
          <a:p>
            <a:pPr defTabSz="539496">
              <a:spcAft>
                <a:spcPts val="600"/>
              </a:spcAft>
            </a:pPr>
            <a:endParaRPr lang="en-NZ" sz="1062" kern="1200" dirty="0">
              <a:solidFill>
                <a:schemeClr val="tx1"/>
              </a:solidFill>
              <a:latin typeface="+mn-lt"/>
              <a:ea typeface="+mn-ea"/>
              <a:cs typeface="+mn-cs"/>
            </a:endParaRPr>
          </a:p>
          <a:p>
            <a:pPr defTabSz="539496">
              <a:spcAft>
                <a:spcPts val="600"/>
              </a:spcAft>
            </a:pPr>
            <a:endParaRPr lang="en-NZ" sz="1062" kern="1200" dirty="0">
              <a:solidFill>
                <a:schemeClr val="tx1"/>
              </a:solidFill>
              <a:latin typeface="+mn-lt"/>
              <a:ea typeface="+mn-ea"/>
              <a:cs typeface="+mn-cs"/>
            </a:endParaRPr>
          </a:p>
          <a:p>
            <a:pPr defTabSz="539496">
              <a:spcAft>
                <a:spcPts val="600"/>
              </a:spcAft>
            </a:pPr>
            <a:endParaRPr lang="en-NZ" sz="1062" kern="1200" dirty="0">
              <a:solidFill>
                <a:schemeClr val="tx1"/>
              </a:solidFill>
              <a:latin typeface="+mn-lt"/>
              <a:ea typeface="+mn-ea"/>
              <a:cs typeface="+mn-cs"/>
            </a:endParaRPr>
          </a:p>
          <a:p>
            <a:pPr defTabSz="539496">
              <a:spcAft>
                <a:spcPts val="600"/>
              </a:spcAft>
            </a:pPr>
            <a:endParaRPr lang="en-NZ" sz="1062" kern="1200" dirty="0">
              <a:solidFill>
                <a:schemeClr val="tx1"/>
              </a:solidFill>
              <a:latin typeface="+mn-lt"/>
              <a:ea typeface="+mn-ea"/>
              <a:cs typeface="+mn-cs"/>
            </a:endParaRPr>
          </a:p>
          <a:p>
            <a:pPr>
              <a:spcAft>
                <a:spcPts val="600"/>
              </a:spcAft>
            </a:pPr>
            <a:endParaRPr lang="en-GB" dirty="0"/>
          </a:p>
        </p:txBody>
      </p:sp>
      <p:pic>
        <p:nvPicPr>
          <p:cNvPr id="5" name="Picture 4" descr="A screen shot of a computer program&#10;&#10;Description automatically generated">
            <a:extLst>
              <a:ext uri="{FF2B5EF4-FFF2-40B4-BE49-F238E27FC236}">
                <a16:creationId xmlns:a16="http://schemas.microsoft.com/office/drawing/2014/main" id="{D33D3C76-35FB-0551-3E89-090C917913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3898" y="1994102"/>
            <a:ext cx="5660479" cy="2294573"/>
          </a:xfrm>
          <a:prstGeom prst="rect">
            <a:avLst/>
          </a:prstGeom>
        </p:spPr>
      </p:pic>
      <p:sp>
        <p:nvSpPr>
          <p:cNvPr id="6" name="Rectangle 1">
            <a:extLst>
              <a:ext uri="{FF2B5EF4-FFF2-40B4-BE49-F238E27FC236}">
                <a16:creationId xmlns:a16="http://schemas.microsoft.com/office/drawing/2014/main" id="{9528D8D4-A23F-10C1-448D-179931EA6095}"/>
              </a:ext>
            </a:extLst>
          </p:cNvPr>
          <p:cNvSpPr>
            <a:spLocks noChangeArrowheads="1"/>
          </p:cNvSpPr>
          <p:nvPr/>
        </p:nvSpPr>
        <p:spPr bwMode="auto">
          <a:xfrm>
            <a:off x="5203898" y="4657389"/>
            <a:ext cx="6303729" cy="738664"/>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539496">
              <a:spcAft>
                <a:spcPts val="600"/>
              </a:spcAft>
            </a:pPr>
            <a:r>
              <a:rPr lang="en-US" altLang="en-US" sz="1400" kern="1200" dirty="0">
                <a:solidFill>
                  <a:schemeClr val="bg1"/>
                </a:solidFill>
                <a:latin typeface="Arial" panose="020B0604020202020204" pitchFamily="34" charset="0"/>
                <a:ea typeface="+mn-ea"/>
                <a:cs typeface="Arial" panose="020B0604020202020204" pitchFamily="34" charset="0"/>
              </a:rPr>
              <a:t>This snippet showcases the search functionality and navigation buttons within the header. The </a:t>
            </a:r>
            <a:r>
              <a:rPr lang="en-US" altLang="en-US" sz="1400" b="1" kern="1200" dirty="0" err="1">
                <a:solidFill>
                  <a:schemeClr val="bg1"/>
                </a:solidFill>
                <a:latin typeface="Arial" panose="020B0604020202020204" pitchFamily="34" charset="0"/>
                <a:ea typeface="+mn-ea"/>
                <a:cs typeface="Arial" panose="020B0604020202020204" pitchFamily="34" charset="0"/>
              </a:rPr>
              <a:t>FaSearch</a:t>
            </a:r>
            <a:r>
              <a:rPr lang="en-US" altLang="en-US" sz="1400" kern="1200" dirty="0">
                <a:solidFill>
                  <a:schemeClr val="bg1"/>
                </a:solidFill>
                <a:latin typeface="Arial" panose="020B0604020202020204" pitchFamily="34" charset="0"/>
                <a:ea typeface="+mn-ea"/>
                <a:cs typeface="Arial" panose="020B0604020202020204" pitchFamily="34" charset="0"/>
              </a:rPr>
              <a:t> icon toggles the visibility of the </a:t>
            </a:r>
            <a:r>
              <a:rPr lang="en-US" altLang="en-US" sz="1400" b="1" kern="1200" dirty="0" err="1">
                <a:solidFill>
                  <a:schemeClr val="bg1"/>
                </a:solidFill>
                <a:latin typeface="Arial" panose="020B0604020202020204" pitchFamily="34" charset="0"/>
                <a:ea typeface="+mn-ea"/>
                <a:cs typeface="Arial" panose="020B0604020202020204" pitchFamily="34" charset="0"/>
              </a:rPr>
              <a:t>SearchBar</a:t>
            </a:r>
            <a:r>
              <a:rPr lang="en-US" altLang="en-US" sz="1400" kern="1200" dirty="0">
                <a:solidFill>
                  <a:schemeClr val="bg1"/>
                </a:solidFill>
                <a:latin typeface="Arial" panose="020B0604020202020204" pitchFamily="34" charset="0"/>
                <a:ea typeface="+mn-ea"/>
                <a:cs typeface="Arial" panose="020B0604020202020204" pitchFamily="34" charset="0"/>
              </a:rPr>
              <a:t> component, enhancing user interaction and accessibility. </a:t>
            </a:r>
            <a:endParaRPr kumimoji="0" lang="en-US" altLang="en-US" sz="1400" b="0" i="0" u="none" strike="noStrike" cap="none" normalizeH="0" baseline="0" dirty="0">
              <a:ln>
                <a:noFill/>
              </a:ln>
              <a:solidFill>
                <a:schemeClr val="bg1"/>
              </a:solidFill>
              <a:effectLst/>
              <a:cs typeface="Arial" panose="020B0604020202020204" pitchFamily="34" charset="0"/>
            </a:endParaRPr>
          </a:p>
        </p:txBody>
      </p:sp>
    </p:spTree>
    <p:extLst>
      <p:ext uri="{BB962C8B-B14F-4D97-AF65-F5344CB8AC3E}">
        <p14:creationId xmlns:p14="http://schemas.microsoft.com/office/powerpoint/2010/main" val="2675296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B8AD8AC-DB00-FC6F-FC7A-ACBAA5D456A7}"/>
              </a:ext>
            </a:extLst>
          </p:cNvPr>
          <p:cNvSpPr>
            <a:spLocks noGrp="1"/>
          </p:cNvSpPr>
          <p:nvPr>
            <p:ph type="title"/>
          </p:nvPr>
        </p:nvSpPr>
        <p:spPr>
          <a:xfrm>
            <a:off x="630936" y="630936"/>
            <a:ext cx="3599688" cy="1463040"/>
          </a:xfrm>
        </p:spPr>
        <p:txBody>
          <a:bodyPr anchor="ctr">
            <a:normAutofit/>
          </a:bodyPr>
          <a:lstStyle/>
          <a:p>
            <a:r>
              <a:rPr lang="en-NZ">
                <a:solidFill>
                  <a:srgbClr val="FFFFFF"/>
                </a:solidFill>
                <a:latin typeface="Arial" panose="020B0604020202020204" pitchFamily="34" charset="0"/>
                <a:cs typeface="Arial" panose="020B0604020202020204" pitchFamily="34" charset="0"/>
              </a:rPr>
              <a:t>Components Developed</a:t>
            </a:r>
            <a:endParaRPr lang="en-GB">
              <a:solidFill>
                <a:srgbClr val="FFFFFF"/>
              </a:solidFill>
              <a:latin typeface="Arial" panose="020B0604020202020204" pitchFamily="34" charset="0"/>
              <a:cs typeface="Arial" panose="020B0604020202020204" pitchFamily="34" charset="0"/>
            </a:endParaRPr>
          </a:p>
        </p:txBody>
      </p:sp>
      <p:sp>
        <p:nvSpPr>
          <p:cNvPr id="16"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20D4F2E-90F3-FEFA-31BD-7EECD1F380D9}"/>
              </a:ext>
            </a:extLst>
          </p:cNvPr>
          <p:cNvSpPr>
            <a:spLocks noGrp="1"/>
          </p:cNvSpPr>
          <p:nvPr>
            <p:ph idx="1"/>
          </p:nvPr>
        </p:nvSpPr>
        <p:spPr>
          <a:xfrm>
            <a:off x="4474462" y="630936"/>
            <a:ext cx="7074409" cy="1463040"/>
          </a:xfrm>
        </p:spPr>
        <p:txBody>
          <a:bodyPr anchor="ctr">
            <a:normAutofit/>
          </a:bodyPr>
          <a:lstStyle/>
          <a:p>
            <a:r>
              <a:rPr lang="en-NZ" sz="2200">
                <a:solidFill>
                  <a:srgbClr val="FFFFFF"/>
                </a:solidFill>
                <a:latin typeface="Arial" panose="020B0604020202020204" pitchFamily="34" charset="0"/>
                <a:cs typeface="Arial" panose="020B0604020202020204" pitchFamily="34" charset="0"/>
              </a:rPr>
              <a:t>Banner</a:t>
            </a: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GB" sz="2200">
              <a:solidFill>
                <a:srgbClr val="FFFFFF"/>
              </a:solidFill>
            </a:endParaRPr>
          </a:p>
        </p:txBody>
      </p:sp>
      <p:pic>
        <p:nvPicPr>
          <p:cNvPr id="7" name="Picture 6">
            <a:extLst>
              <a:ext uri="{FF2B5EF4-FFF2-40B4-BE49-F238E27FC236}">
                <a16:creationId xmlns:a16="http://schemas.microsoft.com/office/drawing/2014/main" id="{36ABF536-2616-150C-7407-7C8CF08D9C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936" y="3382777"/>
            <a:ext cx="10917936" cy="2456534"/>
          </a:xfrm>
          <a:prstGeom prst="rect">
            <a:avLst/>
          </a:prstGeom>
        </p:spPr>
      </p:pic>
      <p:sp>
        <p:nvSpPr>
          <p:cNvPr id="6" name="Rectangle 1">
            <a:extLst>
              <a:ext uri="{FF2B5EF4-FFF2-40B4-BE49-F238E27FC236}">
                <a16:creationId xmlns:a16="http://schemas.microsoft.com/office/drawing/2014/main" id="{9528D8D4-A23F-10C1-448D-179931EA6095}"/>
              </a:ext>
            </a:extLst>
          </p:cNvPr>
          <p:cNvSpPr>
            <a:spLocks noChangeArrowheads="1"/>
          </p:cNvSpPr>
          <p:nvPr/>
        </p:nvSpPr>
        <p:spPr bwMode="auto">
          <a:xfrm>
            <a:off x="832104" y="6082646"/>
            <a:ext cx="10515600" cy="52322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spcBef>
                <a:spcPct val="0"/>
              </a:spcBef>
              <a:spcAft>
                <a:spcPts val="600"/>
              </a:spcAft>
              <a:buClrTx/>
              <a:buSzTx/>
              <a:buFontTx/>
              <a:buNone/>
              <a:tabLst/>
            </a:pPr>
            <a:r>
              <a:rPr kumimoji="0" lang="en-US" altLang="en-US" sz="1400" b="0" i="0" u="none" strike="noStrike" cap="none" normalizeH="0" baseline="0" dirty="0">
                <a:ln>
                  <a:noFill/>
                </a:ln>
                <a:solidFill>
                  <a:schemeClr val="bg1"/>
                </a:solidFill>
                <a:effectLst/>
                <a:cs typeface="Arial" panose="020B0604020202020204" pitchFamily="34" charset="0"/>
              </a:rPr>
              <a:t>The banner component features a prominent image with a headline. The use of JSX allows for clear structuring of HTML elements within a React component. The image and text are styled to create a visually appealing and informative banner.</a:t>
            </a:r>
            <a:endParaRPr kumimoji="0" lang="en-US" altLang="en-US" sz="1400" b="0" i="0" u="none" strike="noStrike" cap="none" normalizeH="0" baseline="0">
              <a:ln>
                <a:noFill/>
              </a:ln>
              <a:solidFill>
                <a:schemeClr val="bg1"/>
              </a:solidFill>
              <a:effectLst/>
              <a:cs typeface="Arial" panose="020B0604020202020204" pitchFamily="34" charset="0"/>
            </a:endParaRPr>
          </a:p>
        </p:txBody>
      </p:sp>
    </p:spTree>
    <p:extLst>
      <p:ext uri="{BB962C8B-B14F-4D97-AF65-F5344CB8AC3E}">
        <p14:creationId xmlns:p14="http://schemas.microsoft.com/office/powerpoint/2010/main" val="2927267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8AD8AC-DB00-FC6F-FC7A-ACBAA5D456A7}"/>
              </a:ext>
            </a:extLst>
          </p:cNvPr>
          <p:cNvSpPr>
            <a:spLocks noGrp="1"/>
          </p:cNvSpPr>
          <p:nvPr>
            <p:ph type="title"/>
          </p:nvPr>
        </p:nvSpPr>
        <p:spPr>
          <a:xfrm>
            <a:off x="838200" y="459863"/>
            <a:ext cx="10515600" cy="1004594"/>
          </a:xfrm>
        </p:spPr>
        <p:txBody>
          <a:bodyPr>
            <a:normAutofit/>
          </a:bodyPr>
          <a:lstStyle/>
          <a:p>
            <a:pPr algn="ctr"/>
            <a:r>
              <a:rPr lang="en-NZ">
                <a:solidFill>
                  <a:srgbClr val="FFFFFF"/>
                </a:solidFill>
                <a:latin typeface="Arial" panose="020B0604020202020204" pitchFamily="34" charset="0"/>
                <a:cs typeface="Arial" panose="020B0604020202020204" pitchFamily="34" charset="0"/>
              </a:rPr>
              <a:t>Components Developed</a:t>
            </a:r>
            <a:endParaRPr lang="en-GB">
              <a:solidFill>
                <a:srgbClr val="FFFFFF"/>
              </a:solidFill>
              <a:latin typeface="Arial" panose="020B0604020202020204" pitchFamily="34" charset="0"/>
              <a:cs typeface="Arial" panose="020B0604020202020204" pitchFamily="34" charset="0"/>
            </a:endParaRPr>
          </a:p>
        </p:txBody>
      </p:sp>
      <p:sp>
        <p:nvSpPr>
          <p:cNvPr id="16" name="Rectangle: Rounded Corners 15">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496" y="1587970"/>
            <a:ext cx="11033008"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20D4F2E-90F3-FEFA-31BD-7EECD1F380D9}"/>
              </a:ext>
            </a:extLst>
          </p:cNvPr>
          <p:cNvSpPr>
            <a:spLocks/>
          </p:cNvSpPr>
          <p:nvPr/>
        </p:nvSpPr>
        <p:spPr>
          <a:xfrm>
            <a:off x="1165512" y="1871276"/>
            <a:ext cx="9598432" cy="3971816"/>
          </a:xfrm>
          <a:prstGeom prst="rect">
            <a:avLst/>
          </a:prstGeom>
        </p:spPr>
        <p:txBody>
          <a:bodyPr/>
          <a:lstStyle/>
          <a:p>
            <a:pPr defTabSz="832104">
              <a:spcAft>
                <a:spcPts val="600"/>
              </a:spcAft>
            </a:pPr>
            <a:r>
              <a:rPr lang="en-NZ" sz="1820" kern="1200" dirty="0">
                <a:solidFill>
                  <a:schemeClr val="tx1"/>
                </a:solidFill>
                <a:latin typeface="Arial" panose="020B0604020202020204" pitchFamily="34" charset="0"/>
                <a:ea typeface="+mn-ea"/>
                <a:cs typeface="Arial" panose="020B0604020202020204" pitchFamily="34" charset="0"/>
              </a:rPr>
              <a:t>Main Content</a:t>
            </a:r>
          </a:p>
          <a:p>
            <a:pPr defTabSz="832104">
              <a:spcAft>
                <a:spcPts val="600"/>
              </a:spcAft>
            </a:pPr>
            <a:endParaRPr lang="en-NZ" sz="1638" kern="1200" dirty="0">
              <a:solidFill>
                <a:schemeClr val="tx1"/>
              </a:solidFill>
              <a:latin typeface="+mn-lt"/>
              <a:ea typeface="+mn-ea"/>
              <a:cs typeface="+mn-cs"/>
            </a:endParaRPr>
          </a:p>
          <a:p>
            <a:pPr defTabSz="832104">
              <a:spcAft>
                <a:spcPts val="600"/>
              </a:spcAft>
            </a:pPr>
            <a:endParaRPr lang="en-NZ" sz="1638" kern="1200" dirty="0">
              <a:solidFill>
                <a:schemeClr val="tx1"/>
              </a:solidFill>
              <a:latin typeface="+mn-lt"/>
              <a:ea typeface="+mn-ea"/>
              <a:cs typeface="+mn-cs"/>
            </a:endParaRPr>
          </a:p>
          <a:p>
            <a:pPr defTabSz="832104">
              <a:spcAft>
                <a:spcPts val="600"/>
              </a:spcAft>
            </a:pPr>
            <a:endParaRPr lang="en-NZ" sz="1638" kern="1200" dirty="0">
              <a:solidFill>
                <a:schemeClr val="tx1"/>
              </a:solidFill>
              <a:latin typeface="+mn-lt"/>
              <a:ea typeface="+mn-ea"/>
              <a:cs typeface="+mn-cs"/>
            </a:endParaRPr>
          </a:p>
          <a:p>
            <a:pPr defTabSz="832104">
              <a:spcAft>
                <a:spcPts val="600"/>
              </a:spcAft>
            </a:pPr>
            <a:endParaRPr lang="en-NZ" sz="1638" kern="1200" dirty="0">
              <a:solidFill>
                <a:schemeClr val="tx1"/>
              </a:solidFill>
              <a:latin typeface="+mn-lt"/>
              <a:ea typeface="+mn-ea"/>
              <a:cs typeface="+mn-cs"/>
            </a:endParaRPr>
          </a:p>
          <a:p>
            <a:pPr defTabSz="832104">
              <a:spcAft>
                <a:spcPts val="600"/>
              </a:spcAft>
            </a:pPr>
            <a:endParaRPr lang="en-NZ" sz="1638" kern="1200" dirty="0">
              <a:solidFill>
                <a:schemeClr val="tx1"/>
              </a:solidFill>
              <a:latin typeface="+mn-lt"/>
              <a:ea typeface="+mn-ea"/>
              <a:cs typeface="+mn-cs"/>
            </a:endParaRPr>
          </a:p>
          <a:p>
            <a:pPr defTabSz="832104">
              <a:spcAft>
                <a:spcPts val="600"/>
              </a:spcAft>
            </a:pPr>
            <a:endParaRPr lang="en-NZ" sz="1638" kern="1200" dirty="0">
              <a:solidFill>
                <a:schemeClr val="tx1"/>
              </a:solidFill>
              <a:latin typeface="+mn-lt"/>
              <a:ea typeface="+mn-ea"/>
              <a:cs typeface="+mn-cs"/>
            </a:endParaRPr>
          </a:p>
          <a:p>
            <a:pPr defTabSz="832104">
              <a:spcAft>
                <a:spcPts val="600"/>
              </a:spcAft>
            </a:pPr>
            <a:endParaRPr lang="en-NZ" sz="1638" kern="1200" dirty="0">
              <a:solidFill>
                <a:schemeClr val="tx1"/>
              </a:solidFill>
              <a:latin typeface="+mn-lt"/>
              <a:ea typeface="+mn-ea"/>
              <a:cs typeface="+mn-cs"/>
            </a:endParaRPr>
          </a:p>
          <a:p>
            <a:pPr defTabSz="832104">
              <a:spcAft>
                <a:spcPts val="600"/>
              </a:spcAft>
            </a:pPr>
            <a:endParaRPr lang="en-NZ" sz="1638" kern="1200" dirty="0">
              <a:solidFill>
                <a:schemeClr val="tx1"/>
              </a:solidFill>
              <a:latin typeface="+mn-lt"/>
              <a:ea typeface="+mn-ea"/>
              <a:cs typeface="+mn-cs"/>
            </a:endParaRPr>
          </a:p>
          <a:p>
            <a:pPr defTabSz="832104">
              <a:spcAft>
                <a:spcPts val="600"/>
              </a:spcAft>
            </a:pPr>
            <a:endParaRPr lang="en-NZ" sz="1638" kern="1200" dirty="0">
              <a:solidFill>
                <a:schemeClr val="tx1"/>
              </a:solidFill>
              <a:latin typeface="+mn-lt"/>
              <a:ea typeface="+mn-ea"/>
              <a:cs typeface="+mn-cs"/>
            </a:endParaRPr>
          </a:p>
          <a:p>
            <a:pPr defTabSz="832104">
              <a:spcAft>
                <a:spcPts val="600"/>
              </a:spcAft>
            </a:pPr>
            <a:endParaRPr lang="en-NZ" sz="1638" kern="1200" dirty="0">
              <a:solidFill>
                <a:schemeClr val="tx1"/>
              </a:solidFill>
              <a:latin typeface="+mn-lt"/>
              <a:ea typeface="+mn-ea"/>
              <a:cs typeface="+mn-cs"/>
            </a:endParaRPr>
          </a:p>
          <a:p>
            <a:pPr>
              <a:spcAft>
                <a:spcPts val="600"/>
              </a:spcAft>
            </a:pPr>
            <a:endParaRPr lang="en-GB" dirty="0"/>
          </a:p>
        </p:txBody>
      </p:sp>
      <p:sp>
        <p:nvSpPr>
          <p:cNvPr id="6" name="Rectangle 1">
            <a:extLst>
              <a:ext uri="{FF2B5EF4-FFF2-40B4-BE49-F238E27FC236}">
                <a16:creationId xmlns:a16="http://schemas.microsoft.com/office/drawing/2014/main" id="{9528D8D4-A23F-10C1-448D-179931EA6095}"/>
              </a:ext>
            </a:extLst>
          </p:cNvPr>
          <p:cNvSpPr>
            <a:spLocks noChangeArrowheads="1"/>
          </p:cNvSpPr>
          <p:nvPr/>
        </p:nvSpPr>
        <p:spPr bwMode="auto">
          <a:xfrm>
            <a:off x="838200" y="5581482"/>
            <a:ext cx="10515600" cy="52322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32104">
              <a:spcAft>
                <a:spcPts val="600"/>
              </a:spcAft>
            </a:pPr>
            <a:r>
              <a:rPr lang="en-US" altLang="en-US" sz="1400" kern="1200" dirty="0">
                <a:solidFill>
                  <a:schemeClr val="bg1"/>
                </a:solidFill>
                <a:latin typeface="Arial" panose="020B0604020202020204" pitchFamily="34" charset="0"/>
                <a:ea typeface="+mn-ea"/>
                <a:cs typeface="Arial" panose="020B0604020202020204" pitchFamily="34" charset="0"/>
              </a:rPr>
              <a:t>The snippet highlights the structure of the Latest News, Upcoming events and Member benefits section within the main content area, using the ‘</a:t>
            </a:r>
            <a:r>
              <a:rPr lang="en-US" altLang="en-US" sz="1400" kern="1200" dirty="0" err="1">
                <a:solidFill>
                  <a:schemeClr val="bg1"/>
                </a:solidFill>
                <a:latin typeface="Arial" panose="020B0604020202020204" pitchFamily="34" charset="0"/>
                <a:ea typeface="+mn-ea"/>
                <a:cs typeface="Arial" panose="020B0604020202020204" pitchFamily="34" charset="0"/>
              </a:rPr>
              <a:t>ContentBlock</a:t>
            </a:r>
            <a:r>
              <a:rPr lang="en-US" altLang="en-US" sz="1400" kern="1200" dirty="0">
                <a:solidFill>
                  <a:schemeClr val="bg1"/>
                </a:solidFill>
                <a:latin typeface="Arial" panose="020B0604020202020204" pitchFamily="34" charset="0"/>
                <a:ea typeface="+mn-ea"/>
                <a:cs typeface="Arial" panose="020B0604020202020204" pitchFamily="34" charset="0"/>
              </a:rPr>
              <a:t>’ component allows for modular and reusable content sections.</a:t>
            </a:r>
            <a:endParaRPr kumimoji="0" lang="en-US" altLang="en-US" sz="1400" b="0" i="0" u="none" strike="noStrike" cap="none" normalizeH="0" baseline="0" dirty="0">
              <a:ln>
                <a:noFill/>
              </a:ln>
              <a:solidFill>
                <a:schemeClr val="bg1"/>
              </a:solidFill>
              <a:effectLst/>
              <a:cs typeface="Arial" panose="020B0604020202020204" pitchFamily="34" charset="0"/>
            </a:endParaRPr>
          </a:p>
        </p:txBody>
      </p:sp>
      <p:pic>
        <p:nvPicPr>
          <p:cNvPr id="5" name="Picture 4">
            <a:extLst>
              <a:ext uri="{FF2B5EF4-FFF2-40B4-BE49-F238E27FC236}">
                <a16:creationId xmlns:a16="http://schemas.microsoft.com/office/drawing/2014/main" id="{718FB81D-87A5-01CC-A4C0-1A2FAEA45B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619064"/>
            <a:ext cx="5000774" cy="2388144"/>
          </a:xfrm>
          <a:prstGeom prst="rect">
            <a:avLst/>
          </a:prstGeom>
        </p:spPr>
      </p:pic>
      <p:pic>
        <p:nvPicPr>
          <p:cNvPr id="9" name="Picture 8" descr="A screen shot of a computer code&#10;&#10;Description automatically generated">
            <a:extLst>
              <a:ext uri="{FF2B5EF4-FFF2-40B4-BE49-F238E27FC236}">
                <a16:creationId xmlns:a16="http://schemas.microsoft.com/office/drawing/2014/main" id="{07B395F6-A5DE-46F0-F56C-85A2E26F2E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0484" y="2578253"/>
            <a:ext cx="5263316" cy="2432193"/>
          </a:xfrm>
          <a:prstGeom prst="rect">
            <a:avLst/>
          </a:prstGeom>
        </p:spPr>
      </p:pic>
    </p:spTree>
    <p:extLst>
      <p:ext uri="{BB962C8B-B14F-4D97-AF65-F5344CB8AC3E}">
        <p14:creationId xmlns:p14="http://schemas.microsoft.com/office/powerpoint/2010/main" val="16742966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B8AD8AC-DB00-FC6F-FC7A-ACBAA5D456A7}"/>
              </a:ext>
            </a:extLst>
          </p:cNvPr>
          <p:cNvSpPr>
            <a:spLocks noGrp="1"/>
          </p:cNvSpPr>
          <p:nvPr>
            <p:ph type="title"/>
          </p:nvPr>
        </p:nvSpPr>
        <p:spPr>
          <a:xfrm>
            <a:off x="630936" y="630936"/>
            <a:ext cx="3599688" cy="1463040"/>
          </a:xfrm>
        </p:spPr>
        <p:txBody>
          <a:bodyPr anchor="ctr">
            <a:normAutofit/>
          </a:bodyPr>
          <a:lstStyle/>
          <a:p>
            <a:r>
              <a:rPr lang="en-NZ">
                <a:solidFill>
                  <a:srgbClr val="FFFFFF"/>
                </a:solidFill>
                <a:latin typeface="Arial" panose="020B0604020202020204" pitchFamily="34" charset="0"/>
                <a:cs typeface="Arial" panose="020B0604020202020204" pitchFamily="34" charset="0"/>
              </a:rPr>
              <a:t>Components Developed</a:t>
            </a:r>
            <a:endParaRPr lang="en-GB">
              <a:solidFill>
                <a:srgbClr val="FFFFFF"/>
              </a:solidFill>
              <a:latin typeface="Arial" panose="020B0604020202020204" pitchFamily="34" charset="0"/>
              <a:cs typeface="Arial" panose="020B0604020202020204" pitchFamily="34" charset="0"/>
            </a:endParaRPr>
          </a:p>
        </p:txBody>
      </p:sp>
      <p:sp>
        <p:nvSpPr>
          <p:cNvPr id="16"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20D4F2E-90F3-FEFA-31BD-7EECD1F380D9}"/>
              </a:ext>
            </a:extLst>
          </p:cNvPr>
          <p:cNvSpPr>
            <a:spLocks noGrp="1"/>
          </p:cNvSpPr>
          <p:nvPr>
            <p:ph idx="1"/>
          </p:nvPr>
        </p:nvSpPr>
        <p:spPr>
          <a:xfrm>
            <a:off x="4474462" y="630936"/>
            <a:ext cx="7074409" cy="1463040"/>
          </a:xfrm>
        </p:spPr>
        <p:txBody>
          <a:bodyPr anchor="ctr">
            <a:normAutofit/>
          </a:bodyPr>
          <a:lstStyle/>
          <a:p>
            <a:r>
              <a:rPr lang="en-NZ" sz="2200">
                <a:solidFill>
                  <a:srgbClr val="FFFFFF"/>
                </a:solidFill>
                <a:latin typeface="Arial" panose="020B0604020202020204" pitchFamily="34" charset="0"/>
                <a:cs typeface="Arial" panose="020B0604020202020204" pitchFamily="34" charset="0"/>
              </a:rPr>
              <a:t>Footer</a:t>
            </a: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NZ" sz="2200">
              <a:solidFill>
                <a:srgbClr val="FFFFFF"/>
              </a:solidFill>
            </a:endParaRPr>
          </a:p>
          <a:p>
            <a:endParaRPr lang="en-GB" sz="2200">
              <a:solidFill>
                <a:srgbClr val="FFFFFF"/>
              </a:solidFill>
            </a:endParaRPr>
          </a:p>
        </p:txBody>
      </p:sp>
      <p:pic>
        <p:nvPicPr>
          <p:cNvPr id="7" name="Picture 6" descr="A screen shot of a computer">
            <a:extLst>
              <a:ext uri="{FF2B5EF4-FFF2-40B4-BE49-F238E27FC236}">
                <a16:creationId xmlns:a16="http://schemas.microsoft.com/office/drawing/2014/main" id="{E6CB5A7B-FBF7-FAED-371A-4B72CDA09B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3001" y="2597744"/>
            <a:ext cx="9434495" cy="3278488"/>
          </a:xfrm>
          <a:prstGeom prst="rect">
            <a:avLst/>
          </a:prstGeom>
        </p:spPr>
      </p:pic>
      <p:sp>
        <p:nvSpPr>
          <p:cNvPr id="6" name="Rectangle 1">
            <a:extLst>
              <a:ext uri="{FF2B5EF4-FFF2-40B4-BE49-F238E27FC236}">
                <a16:creationId xmlns:a16="http://schemas.microsoft.com/office/drawing/2014/main" id="{9528D8D4-A23F-10C1-448D-179931EA6095}"/>
              </a:ext>
            </a:extLst>
          </p:cNvPr>
          <p:cNvSpPr>
            <a:spLocks noChangeArrowheads="1"/>
          </p:cNvSpPr>
          <p:nvPr/>
        </p:nvSpPr>
        <p:spPr bwMode="auto">
          <a:xfrm>
            <a:off x="552449" y="6105506"/>
            <a:ext cx="10515600" cy="52322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spcBef>
                <a:spcPct val="0"/>
              </a:spcBef>
              <a:spcAft>
                <a:spcPts val="600"/>
              </a:spcAft>
              <a:buClrTx/>
              <a:buSzTx/>
              <a:buFontTx/>
              <a:buNone/>
              <a:tabLst/>
            </a:pPr>
            <a:r>
              <a:rPr kumimoji="0" lang="en-US" altLang="en-US" sz="1400" b="0" i="0" u="none" strike="noStrike" cap="none" normalizeH="0" baseline="0" dirty="0">
                <a:ln>
                  <a:noFill/>
                </a:ln>
                <a:solidFill>
                  <a:schemeClr val="bg1"/>
                </a:solidFill>
                <a:effectLst/>
                <a:cs typeface="Arial" panose="020B0604020202020204" pitchFamily="34" charset="0"/>
              </a:rPr>
              <a:t>The footer contains social media links styled with CSS. The ‘display: flex’ property ensures the icons are aligned </a:t>
            </a:r>
            <a:r>
              <a:rPr kumimoji="0" lang="en-US" altLang="en-US" sz="1400" b="0" i="0" u="none" strike="noStrike" cap="none" normalizeH="0" baseline="0" dirty="0" err="1">
                <a:ln>
                  <a:noFill/>
                </a:ln>
                <a:solidFill>
                  <a:schemeClr val="bg1"/>
                </a:solidFill>
                <a:effectLst/>
                <a:cs typeface="Arial" panose="020B0604020202020204" pitchFamily="34" charset="0"/>
              </a:rPr>
              <a:t>horzontall</a:t>
            </a:r>
            <a:r>
              <a:rPr kumimoji="0" lang="en-US" altLang="en-US" sz="1400" b="0" i="0" u="none" strike="noStrike" cap="none" normalizeH="0" baseline="0" dirty="0">
                <a:ln>
                  <a:noFill/>
                </a:ln>
                <a:solidFill>
                  <a:schemeClr val="bg1"/>
                </a:solidFill>
                <a:effectLst/>
                <a:cs typeface="Arial" panose="020B0604020202020204" pitchFamily="34" charset="0"/>
              </a:rPr>
              <a:t>, and ‘gap’ provides spacing between them.</a:t>
            </a:r>
          </a:p>
        </p:txBody>
      </p:sp>
    </p:spTree>
    <p:extLst>
      <p:ext uri="{BB962C8B-B14F-4D97-AF65-F5344CB8AC3E}">
        <p14:creationId xmlns:p14="http://schemas.microsoft.com/office/powerpoint/2010/main" val="37459799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1123</TotalTime>
  <Words>437</Words>
  <Application>Microsoft Office PowerPoint</Application>
  <PresentationFormat>Widescreen</PresentationFormat>
  <Paragraphs>93</Paragraphs>
  <Slides>12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Aptos</vt:lpstr>
      <vt:lpstr>Aptos Display</vt:lpstr>
      <vt:lpstr>Arial</vt:lpstr>
      <vt:lpstr>Calibri</vt:lpstr>
      <vt:lpstr>ui-sans-serif</vt:lpstr>
      <vt:lpstr>Office Theme</vt:lpstr>
      <vt:lpstr>Mission 0</vt:lpstr>
      <vt:lpstr>Project Brief</vt:lpstr>
      <vt:lpstr>Project Brief</vt:lpstr>
      <vt:lpstr>Project Brief</vt:lpstr>
      <vt:lpstr>Mood Board: “Elevating NZ’s Marketing Landscape”</vt:lpstr>
      <vt:lpstr>Components Developed</vt:lpstr>
      <vt:lpstr>Components Developed</vt:lpstr>
      <vt:lpstr>Components Developed</vt:lpstr>
      <vt:lpstr>Components Developed</vt:lpstr>
      <vt:lpstr>Components Developed</vt:lpstr>
      <vt:lpstr>Responsive design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Javan Cassidy</dc:creator>
  <cp:lastModifiedBy>Javan Cassidy</cp:lastModifiedBy>
  <cp:revision>1</cp:revision>
  <dcterms:created xsi:type="dcterms:W3CDTF">2024-06-05T11:13:53Z</dcterms:created>
  <dcterms:modified xsi:type="dcterms:W3CDTF">2024-06-06T05:56:57Z</dcterms:modified>
</cp:coreProperties>
</file>

<file path=docProps/thumbnail.jpeg>
</file>